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comments/modernComment_108_224C1AC2.xml" ContentType="application/vnd.ms-powerpoint.comments+xml"/>
  <Override PartName="/ppt/notesSlides/notesSlide2.xml" ContentType="application/vnd.openxmlformats-officedocument.presentationml.notesSlide+xml"/>
  <Override PartName="/ppt/comments/modernComment_10C_C8EBD667.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11_29BBF536.xml" ContentType="application/vnd.ms-powerpoint.comment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50" r:id="rId5"/>
    <p:sldMasterId id="2147483754" r:id="rId6"/>
    <p:sldMasterId id="2147483752" r:id="rId7"/>
    <p:sldMasterId id="2147483662" r:id="rId8"/>
    <p:sldMasterId id="2147483674" r:id="rId9"/>
    <p:sldMasterId id="2147483686" r:id="rId10"/>
    <p:sldMasterId id="2147483698" r:id="rId11"/>
    <p:sldMasterId id="2147483710" r:id="rId12"/>
    <p:sldMasterId id="2147483718" r:id="rId13"/>
    <p:sldMasterId id="2147483726" r:id="rId14"/>
    <p:sldMasterId id="2147483734" r:id="rId15"/>
    <p:sldMasterId id="2147483742" r:id="rId16"/>
  </p:sldMasterIdLst>
  <p:notesMasterIdLst>
    <p:notesMasterId r:id="rId30"/>
  </p:notesMasterIdLst>
  <p:sldIdLst>
    <p:sldId id="264" r:id="rId17"/>
    <p:sldId id="268" r:id="rId18"/>
    <p:sldId id="263" r:id="rId19"/>
    <p:sldId id="269" r:id="rId20"/>
    <p:sldId id="270" r:id="rId21"/>
    <p:sldId id="277" r:id="rId22"/>
    <p:sldId id="278" r:id="rId23"/>
    <p:sldId id="276" r:id="rId24"/>
    <p:sldId id="271" r:id="rId25"/>
    <p:sldId id="272" r:id="rId26"/>
    <p:sldId id="274" r:id="rId27"/>
    <p:sldId id="273" r:id="rId28"/>
    <p:sldId id="2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ABE65-8857-7825-9F4D-6A229F51E516}" name="OAS studentworker" initials="Os" userId="S::oasstudentworker@hood.edu::a063f90e-9da5-47de-92a8-2eeedb3f3b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4ABB1-E501-78B8-D955-40FBDBED1973}" v="116" dt="2025-03-03T15:17:15.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AS studentworker" userId="S::oasstudentworker@hood.edu::a063f90e-9da5-47de-92a8-2eeedb3f3b6d" providerId="AD" clId="Web-{79E8AE29-8292-74D1-E11A-725A44150017}"/>
    <pc:docChg chg="delSld">
      <pc:chgData name="OAS studentworker" userId="S::oasstudentworker@hood.edu::a063f90e-9da5-47de-92a8-2eeedb3f3b6d" providerId="AD" clId="Web-{79E8AE29-8292-74D1-E11A-725A44150017}" dt="2025-01-30T14:31:26.087" v="0"/>
      <pc:docMkLst>
        <pc:docMk/>
      </pc:docMkLst>
      <pc:sldChg chg="del">
        <pc:chgData name="OAS studentworker" userId="S::oasstudentworker@hood.edu::a063f90e-9da5-47de-92a8-2eeedb3f3b6d" providerId="AD" clId="Web-{79E8AE29-8292-74D1-E11A-725A44150017}" dt="2025-01-30T14:31:26.087" v="0"/>
        <pc:sldMkLst>
          <pc:docMk/>
          <pc:sldMk cId="2003967241" sldId="256"/>
        </pc:sldMkLst>
      </pc:sldChg>
    </pc:docChg>
  </pc:docChgLst>
  <pc:docChgLst>
    <pc:chgData name="OAS studentworker" userId="S::oasstudentworker@hood.edu::a063f90e-9da5-47de-92a8-2eeedb3f3b6d" providerId="AD" clId="Web-{C445BE81-F7F0-DCF2-7AB1-C154714082B6}"/>
    <pc:docChg chg="addSld modSld">
      <pc:chgData name="OAS studentworker" userId="S::oasstudentworker@hood.edu::a063f90e-9da5-47de-92a8-2eeedb3f3b6d" providerId="AD" clId="Web-{C445BE81-F7F0-DCF2-7AB1-C154714082B6}" dt="2025-01-30T16:16:39.166" v="1888" actId="1076"/>
      <pc:docMkLst>
        <pc:docMk/>
      </pc:docMkLst>
      <pc:sldChg chg="modNotes">
        <pc:chgData name="OAS studentworker" userId="S::oasstudentworker@hood.edu::a063f90e-9da5-47de-92a8-2eeedb3f3b6d" providerId="AD" clId="Web-{C445BE81-F7F0-DCF2-7AB1-C154714082B6}" dt="2025-01-30T14:38:58.449" v="341"/>
        <pc:sldMkLst>
          <pc:docMk/>
          <pc:sldMk cId="1664907239" sldId="263"/>
        </pc:sldMkLst>
      </pc:sldChg>
      <pc:sldChg chg="modSp modCm modNotes">
        <pc:chgData name="OAS studentworker" userId="S::oasstudentworker@hood.edu::a063f90e-9da5-47de-92a8-2eeedb3f3b6d" providerId="AD" clId="Web-{C445BE81-F7F0-DCF2-7AB1-C154714082B6}" dt="2025-01-30T14:37:04.319" v="190"/>
        <pc:sldMkLst>
          <pc:docMk/>
          <pc:sldMk cId="3370899047" sldId="268"/>
        </pc:sldMkLst>
        <pc:spChg chg="mod">
          <ac:chgData name="OAS studentworker" userId="S::oasstudentworker@hood.edu::a063f90e-9da5-47de-92a8-2eeedb3f3b6d" providerId="AD" clId="Web-{C445BE81-F7F0-DCF2-7AB1-C154714082B6}" dt="2025-01-30T14:33:01.308" v="6" actId="14100"/>
          <ac:spMkLst>
            <pc:docMk/>
            <pc:sldMk cId="3370899047" sldId="268"/>
            <ac:spMk id="4" creationId="{07BDA47F-4A8B-D39F-8450-104C324DB929}"/>
          </ac:spMkLst>
        </pc:spChg>
        <pc:spChg chg="mod">
          <ac:chgData name="OAS studentworker" userId="S::oasstudentworker@hood.edu::a063f90e-9da5-47de-92a8-2eeedb3f3b6d" providerId="AD" clId="Web-{C445BE81-F7F0-DCF2-7AB1-C154714082B6}" dt="2025-01-30T14:33:23.262" v="8" actId="20577"/>
          <ac:spMkLst>
            <pc:docMk/>
            <pc:sldMk cId="3370899047" sldId="268"/>
            <ac:spMk id="5" creationId="{354735EB-4521-DA2F-F75B-7D2BE30F6F1D}"/>
          </ac:spMkLst>
        </pc:spChg>
        <pc:extLst>
          <p:ext xmlns:p="http://schemas.openxmlformats.org/presentationml/2006/main" uri="{D6D511B9-2390-475A-947B-AFAB55BFBCF1}">
            <pc226:cmChg xmlns:pc226="http://schemas.microsoft.com/office/powerpoint/2022/06/main/command" chg="mod">
              <pc226:chgData name="OAS studentworker" userId="S::oasstudentworker@hood.edu::a063f90e-9da5-47de-92a8-2eeedb3f3b6d" providerId="AD" clId="Web-{C445BE81-F7F0-DCF2-7AB1-C154714082B6}" dt="2025-01-30T14:33:15.653" v="7" actId="20577"/>
              <pc2:cmMkLst xmlns:pc2="http://schemas.microsoft.com/office/powerpoint/2019/9/main/command">
                <pc:docMk/>
                <pc:sldMk cId="3370899047" sldId="268"/>
                <pc2:cmMk id="{8B234EBB-03E1-4C77-87C8-940194DC8C31}"/>
              </pc2:cmMkLst>
            </pc226:cmChg>
          </p:ext>
        </pc:extLst>
      </pc:sldChg>
      <pc:sldChg chg="modNotes">
        <pc:chgData name="OAS studentworker" userId="S::oasstudentworker@hood.edu::a063f90e-9da5-47de-92a8-2eeedb3f3b6d" providerId="AD" clId="Web-{C445BE81-F7F0-DCF2-7AB1-C154714082B6}" dt="2025-01-30T14:39:44.732" v="395"/>
        <pc:sldMkLst>
          <pc:docMk/>
          <pc:sldMk cId="1446085677" sldId="269"/>
        </pc:sldMkLst>
      </pc:sldChg>
      <pc:sldChg chg="modSp modNotes">
        <pc:chgData name="OAS studentworker" userId="S::oasstudentworker@hood.edu::a063f90e-9da5-47de-92a8-2eeedb3f3b6d" providerId="AD" clId="Web-{C445BE81-F7F0-DCF2-7AB1-C154714082B6}" dt="2025-01-30T16:00:11.338" v="1279"/>
        <pc:sldMkLst>
          <pc:docMk/>
          <pc:sldMk cId="965864499" sldId="270"/>
        </pc:sldMkLst>
        <pc:spChg chg="mod">
          <ac:chgData name="OAS studentworker" userId="S::oasstudentworker@hood.edu::a063f90e-9da5-47de-92a8-2eeedb3f3b6d" providerId="AD" clId="Web-{C445BE81-F7F0-DCF2-7AB1-C154714082B6}" dt="2025-01-30T14:34:30.500" v="17" actId="20577"/>
          <ac:spMkLst>
            <pc:docMk/>
            <pc:sldMk cId="965864499" sldId="270"/>
            <ac:spMk id="3" creationId="{D4877C71-6001-77F8-9764-4A2E1E828BCC}"/>
          </ac:spMkLst>
        </pc:spChg>
      </pc:sldChg>
      <pc:sldChg chg="modNotes">
        <pc:chgData name="OAS studentworker" userId="S::oasstudentworker@hood.edu::a063f90e-9da5-47de-92a8-2eeedb3f3b6d" providerId="AD" clId="Web-{C445BE81-F7F0-DCF2-7AB1-C154714082B6}" dt="2025-01-30T16:13:35.801" v="1834"/>
        <pc:sldMkLst>
          <pc:docMk/>
          <pc:sldMk cId="768885024" sldId="277"/>
        </pc:sldMkLst>
      </pc:sldChg>
      <pc:sldChg chg="addSp delSp modSp add replId modNotes">
        <pc:chgData name="OAS studentworker" userId="S::oasstudentworker@hood.edu::a063f90e-9da5-47de-92a8-2eeedb3f3b6d" providerId="AD" clId="Web-{C445BE81-F7F0-DCF2-7AB1-C154714082B6}" dt="2025-01-30T16:16:39.166" v="1888" actId="1076"/>
        <pc:sldMkLst>
          <pc:docMk/>
          <pc:sldMk cId="2768491526" sldId="278"/>
        </pc:sldMkLst>
        <pc:spChg chg="add mod">
          <ac:chgData name="OAS studentworker" userId="S::oasstudentworker@hood.edu::a063f90e-9da5-47de-92a8-2eeedb3f3b6d" providerId="AD" clId="Web-{C445BE81-F7F0-DCF2-7AB1-C154714082B6}" dt="2025-01-30T16:16:39.166" v="1888" actId="1076"/>
          <ac:spMkLst>
            <pc:docMk/>
            <pc:sldMk cId="2768491526" sldId="278"/>
            <ac:spMk id="5" creationId="{A2FE7B66-5DFE-6B80-5898-499784EF73B3}"/>
          </ac:spMkLst>
        </pc:spChg>
        <pc:spChg chg="del mod">
          <ac:chgData name="OAS studentworker" userId="S::oasstudentworker@hood.edu::a063f90e-9da5-47de-92a8-2eeedb3f3b6d" providerId="AD" clId="Web-{C445BE81-F7F0-DCF2-7AB1-C154714082B6}" dt="2025-01-30T16:14:32.131" v="1845"/>
          <ac:spMkLst>
            <pc:docMk/>
            <pc:sldMk cId="2768491526" sldId="278"/>
            <ac:spMk id="8" creationId="{A5A05226-12A1-3F6E-C317-047D83149A08}"/>
          </ac:spMkLst>
        </pc:spChg>
        <pc:picChg chg="add mod">
          <ac:chgData name="OAS studentworker" userId="S::oasstudentworker@hood.edu::a063f90e-9da5-47de-92a8-2eeedb3f3b6d" providerId="AD" clId="Web-{C445BE81-F7F0-DCF2-7AB1-C154714082B6}" dt="2025-01-30T16:15:02.225" v="1849" actId="1076"/>
          <ac:picMkLst>
            <pc:docMk/>
            <pc:sldMk cId="2768491526" sldId="278"/>
            <ac:picMk id="2" creationId="{32E504A8-A9AA-27F5-B7D4-5A27FEBCF2D2}"/>
          </ac:picMkLst>
        </pc:picChg>
        <pc:picChg chg="del">
          <ac:chgData name="OAS studentworker" userId="S::oasstudentworker@hood.edu::a063f90e-9da5-47de-92a8-2eeedb3f3b6d" providerId="AD" clId="Web-{C445BE81-F7F0-DCF2-7AB1-C154714082B6}" dt="2025-01-30T16:13:41.441" v="1837"/>
          <ac:picMkLst>
            <pc:docMk/>
            <pc:sldMk cId="2768491526" sldId="278"/>
            <ac:picMk id="4" creationId="{DED13F19-C6E2-BDFD-FC03-FCC2E088738C}"/>
          </ac:picMkLst>
        </pc:picChg>
        <pc:picChg chg="del">
          <ac:chgData name="OAS studentworker" userId="S::oasstudentworker@hood.edu::a063f90e-9da5-47de-92a8-2eeedb3f3b6d" providerId="AD" clId="Web-{C445BE81-F7F0-DCF2-7AB1-C154714082B6}" dt="2025-01-30T16:13:41.441" v="1836"/>
          <ac:picMkLst>
            <pc:docMk/>
            <pc:sldMk cId="2768491526" sldId="278"/>
            <ac:picMk id="6" creationId="{17C03BD5-DD5A-AE6E-DF21-DAE59624C0C1}"/>
          </ac:picMkLst>
        </pc:picChg>
      </pc:sldChg>
    </pc:docChg>
  </pc:docChgLst>
  <pc:docChgLst>
    <pc:chgData name="OAS studentworker" userId="S::oasstudentworker@hood.edu::a063f90e-9da5-47de-92a8-2eeedb3f3b6d" providerId="AD" clId="Web-{0CB906FC-BCA1-7BA4-BF78-659A25F6133B}"/>
    <pc:docChg chg="modSld">
      <pc:chgData name="OAS studentworker" userId="S::oasstudentworker@hood.edu::a063f90e-9da5-47de-92a8-2eeedb3f3b6d" providerId="AD" clId="Web-{0CB906FC-BCA1-7BA4-BF78-659A25F6133B}" dt="2025-02-17T16:07:15.715" v="35"/>
      <pc:docMkLst>
        <pc:docMk/>
      </pc:docMkLst>
      <pc:sldChg chg="modNotes">
        <pc:chgData name="OAS studentworker" userId="S::oasstudentworker@hood.edu::a063f90e-9da5-47de-92a8-2eeedb3f3b6d" providerId="AD" clId="Web-{0CB906FC-BCA1-7BA4-BF78-659A25F6133B}" dt="2025-02-17T15:08:02.605" v="34"/>
        <pc:sldMkLst>
          <pc:docMk/>
          <pc:sldMk cId="575412930" sldId="264"/>
        </pc:sldMkLst>
      </pc:sldChg>
      <pc:sldChg chg="modSp">
        <pc:chgData name="OAS studentworker" userId="S::oasstudentworker@hood.edu::a063f90e-9da5-47de-92a8-2eeedb3f3b6d" providerId="AD" clId="Web-{0CB906FC-BCA1-7BA4-BF78-659A25F6133B}" dt="2025-02-17T16:07:15.715" v="35"/>
        <pc:sldMkLst>
          <pc:docMk/>
          <pc:sldMk cId="768885024" sldId="277"/>
        </pc:sldMkLst>
        <pc:picChg chg="mod">
          <ac:chgData name="OAS studentworker" userId="S::oasstudentworker@hood.edu::a063f90e-9da5-47de-92a8-2eeedb3f3b6d" providerId="AD" clId="Web-{0CB906FC-BCA1-7BA4-BF78-659A25F6133B}" dt="2025-02-17T16:07:15.715" v="35"/>
          <ac:picMkLst>
            <pc:docMk/>
            <pc:sldMk cId="768885024" sldId="277"/>
            <ac:picMk id="4" creationId="{AD7E54BD-CB98-E6C9-A832-ACA824F30878}"/>
          </ac:picMkLst>
        </pc:picChg>
      </pc:sldChg>
    </pc:docChg>
  </pc:docChgLst>
  <pc:docChgLst>
    <pc:chgData name="OAS studentworker" userId="S::oasstudentworker@hood.edu::a063f90e-9da5-47de-92a8-2eeedb3f3b6d" providerId="AD" clId="Web-{907D3DB2-2517-C27B-3FB0-DB46C0CB8670}"/>
    <pc:docChg chg="modSld">
      <pc:chgData name="OAS studentworker" userId="S::oasstudentworker@hood.edu::a063f90e-9da5-47de-92a8-2eeedb3f3b6d" providerId="AD" clId="Web-{907D3DB2-2517-C27B-3FB0-DB46C0CB8670}" dt="2025-02-03T16:27:26.457" v="1893"/>
      <pc:docMkLst>
        <pc:docMk/>
      </pc:docMkLst>
      <pc:sldChg chg="modNotes">
        <pc:chgData name="OAS studentworker" userId="S::oasstudentworker@hood.edu::a063f90e-9da5-47de-92a8-2eeedb3f3b6d" providerId="AD" clId="Web-{907D3DB2-2517-C27B-3FB0-DB46C0CB8670}" dt="2025-02-03T14:29:50.677" v="89"/>
        <pc:sldMkLst>
          <pc:docMk/>
          <pc:sldMk cId="965864499" sldId="270"/>
        </pc:sldMkLst>
      </pc:sldChg>
      <pc:sldChg chg="modNotes">
        <pc:chgData name="OAS studentworker" userId="S::oasstudentworker@hood.edu::a063f90e-9da5-47de-92a8-2eeedb3f3b6d" providerId="AD" clId="Web-{907D3DB2-2517-C27B-3FB0-DB46C0CB8670}" dt="2025-02-03T14:31:14.558" v="125"/>
        <pc:sldMkLst>
          <pc:docMk/>
          <pc:sldMk cId="1836016059" sldId="271"/>
        </pc:sldMkLst>
      </pc:sldChg>
      <pc:sldChg chg="modNotes">
        <pc:chgData name="OAS studentworker" userId="S::oasstudentworker@hood.edu::a063f90e-9da5-47de-92a8-2eeedb3f3b6d" providerId="AD" clId="Web-{907D3DB2-2517-C27B-3FB0-DB46C0CB8670}" dt="2025-02-03T15:51:01.157" v="1428"/>
        <pc:sldMkLst>
          <pc:docMk/>
          <pc:sldMk cId="1420024514" sldId="272"/>
        </pc:sldMkLst>
      </pc:sldChg>
      <pc:sldChg chg="modNotes">
        <pc:chgData name="OAS studentworker" userId="S::oasstudentworker@hood.edu::a063f90e-9da5-47de-92a8-2eeedb3f3b6d" providerId="AD" clId="Web-{907D3DB2-2517-C27B-3FB0-DB46C0CB8670}" dt="2025-02-03T16:26:21.205" v="1819"/>
        <pc:sldMkLst>
          <pc:docMk/>
          <pc:sldMk cId="700183862" sldId="273"/>
        </pc:sldMkLst>
      </pc:sldChg>
      <pc:sldChg chg="modNotes">
        <pc:chgData name="OAS studentworker" userId="S::oasstudentworker@hood.edu::a063f90e-9da5-47de-92a8-2eeedb3f3b6d" providerId="AD" clId="Web-{907D3DB2-2517-C27B-3FB0-DB46C0CB8670}" dt="2025-02-03T16:22:24.417" v="1459"/>
        <pc:sldMkLst>
          <pc:docMk/>
          <pc:sldMk cId="838952148" sldId="274"/>
        </pc:sldMkLst>
      </pc:sldChg>
      <pc:sldChg chg="modNotes">
        <pc:chgData name="OAS studentworker" userId="S::oasstudentworker@hood.edu::a063f90e-9da5-47de-92a8-2eeedb3f3b6d" providerId="AD" clId="Web-{907D3DB2-2517-C27B-3FB0-DB46C0CB8670}" dt="2025-02-03T16:27:26.457" v="1893"/>
        <pc:sldMkLst>
          <pc:docMk/>
          <pc:sldMk cId="3014822197" sldId="275"/>
        </pc:sldMkLst>
      </pc:sldChg>
    </pc:docChg>
  </pc:docChgLst>
  <pc:docChgLst>
    <pc:chgData name="OAS studentworker" userId="S::oasstudentworker@hood.edu::a063f90e-9da5-47de-92a8-2eeedb3f3b6d" providerId="AD" clId="Web-{24E4ABB1-E501-78B8-D955-40FBDBED1973}"/>
    <pc:docChg chg="modSld">
      <pc:chgData name="OAS studentworker" userId="S::oasstudentworker@hood.edu::a063f90e-9da5-47de-92a8-2eeedb3f3b6d" providerId="AD" clId="Web-{24E4ABB1-E501-78B8-D955-40FBDBED1973}" dt="2025-03-03T15:17:15.508" v="101"/>
      <pc:docMkLst>
        <pc:docMk/>
      </pc:docMkLst>
      <pc:sldChg chg="modSp">
        <pc:chgData name="OAS studentworker" userId="S::oasstudentworker@hood.edu::a063f90e-9da5-47de-92a8-2eeedb3f3b6d" providerId="AD" clId="Web-{24E4ABB1-E501-78B8-D955-40FBDBED1973}" dt="2025-03-03T15:17:15.508" v="101"/>
        <pc:sldMkLst>
          <pc:docMk/>
          <pc:sldMk cId="3370899047" sldId="268"/>
        </pc:sldMkLst>
        <pc:spChg chg="mod">
          <ac:chgData name="OAS studentworker" userId="S::oasstudentworker@hood.edu::a063f90e-9da5-47de-92a8-2eeedb3f3b6d" providerId="AD" clId="Web-{24E4ABB1-E501-78B8-D955-40FBDBED1973}" dt="2025-03-03T15:09:42.994" v="70"/>
          <ac:spMkLst>
            <pc:docMk/>
            <pc:sldMk cId="3370899047" sldId="268"/>
            <ac:spMk id="3" creationId="{C6247F9B-43C1-CBE6-1723-D00DC5FDC9DF}"/>
          </ac:spMkLst>
        </pc:spChg>
        <pc:spChg chg="mod">
          <ac:chgData name="OAS studentworker" userId="S::oasstudentworker@hood.edu::a063f90e-9da5-47de-92a8-2eeedb3f3b6d" providerId="AD" clId="Web-{24E4ABB1-E501-78B8-D955-40FBDBED1973}" dt="2025-03-03T15:08:04.225" v="25" actId="20577"/>
          <ac:spMkLst>
            <pc:docMk/>
            <pc:sldMk cId="3370899047" sldId="268"/>
            <ac:spMk id="4" creationId="{07BDA47F-4A8B-D39F-8450-104C324DB929}"/>
          </ac:spMkLst>
        </pc:spChg>
        <pc:grpChg chg="mod">
          <ac:chgData name="OAS studentworker" userId="S::oasstudentworker@hood.edu::a063f90e-9da5-47de-92a8-2eeedb3f3b6d" providerId="AD" clId="Web-{24E4ABB1-E501-78B8-D955-40FBDBED1973}" dt="2025-03-03T15:17:15.508" v="101"/>
          <ac:grpSpMkLst>
            <pc:docMk/>
            <pc:sldMk cId="3370899047" sldId="268"/>
            <ac:grpSpMk id="6" creationId="{3B5C53C6-B092-6781-4036-DCF4E99ED859}"/>
          </ac:grpSpMkLst>
        </pc:grpChg>
        <pc:picChg chg="mod">
          <ac:chgData name="OAS studentworker" userId="S::oasstudentworker@hood.edu::a063f90e-9da5-47de-92a8-2eeedb3f3b6d" providerId="AD" clId="Web-{24E4ABB1-E501-78B8-D955-40FBDBED1973}" dt="2025-03-03T15:06:38.535" v="11"/>
          <ac:picMkLst>
            <pc:docMk/>
            <pc:sldMk cId="3370899047" sldId="268"/>
            <ac:picMk id="2" creationId="{E0179748-9BC7-EEF1-35F1-11D87A76EE25}"/>
          </ac:picMkLst>
        </pc:picChg>
      </pc:sldChg>
      <pc:sldChg chg="modSp">
        <pc:chgData name="OAS studentworker" userId="S::oasstudentworker@hood.edu::a063f90e-9da5-47de-92a8-2eeedb3f3b6d" providerId="AD" clId="Web-{24E4ABB1-E501-78B8-D955-40FBDBED1973}" dt="2025-03-03T15:11:20.169" v="77" actId="20577"/>
        <pc:sldMkLst>
          <pc:docMk/>
          <pc:sldMk cId="965864499" sldId="270"/>
        </pc:sldMkLst>
        <pc:spChg chg="mod">
          <ac:chgData name="OAS studentworker" userId="S::oasstudentworker@hood.edu::a063f90e-9da5-47de-92a8-2eeedb3f3b6d" providerId="AD" clId="Web-{24E4ABB1-E501-78B8-D955-40FBDBED1973}" dt="2025-03-03T15:11:20.169" v="77" actId="20577"/>
          <ac:spMkLst>
            <pc:docMk/>
            <pc:sldMk cId="965864499" sldId="270"/>
            <ac:spMk id="3" creationId="{D4877C71-6001-77F8-9764-4A2E1E828BCC}"/>
          </ac:spMkLst>
        </pc:spChg>
      </pc:sldChg>
      <pc:sldChg chg="modSp">
        <pc:chgData name="OAS studentworker" userId="S::oasstudentworker@hood.edu::a063f90e-9da5-47de-92a8-2eeedb3f3b6d" providerId="AD" clId="Web-{24E4ABB1-E501-78B8-D955-40FBDBED1973}" dt="2025-03-03T15:15:34.349" v="91"/>
        <pc:sldMkLst>
          <pc:docMk/>
          <pc:sldMk cId="1420024514" sldId="272"/>
        </pc:sldMkLst>
        <pc:picChg chg="mod">
          <ac:chgData name="OAS studentworker" userId="S::oasstudentworker@hood.edu::a063f90e-9da5-47de-92a8-2eeedb3f3b6d" providerId="AD" clId="Web-{24E4ABB1-E501-78B8-D955-40FBDBED1973}" dt="2025-03-03T15:15:34.349" v="91"/>
          <ac:picMkLst>
            <pc:docMk/>
            <pc:sldMk cId="1420024514" sldId="272"/>
            <ac:picMk id="5" creationId="{7B2C0575-BBD7-FADD-1BF0-D5122AE87AFA}"/>
          </ac:picMkLst>
        </pc:picChg>
      </pc:sldChg>
      <pc:sldChg chg="modSp">
        <pc:chgData name="OAS studentworker" userId="S::oasstudentworker@hood.edu::a063f90e-9da5-47de-92a8-2eeedb3f3b6d" providerId="AD" clId="Web-{24E4ABB1-E501-78B8-D955-40FBDBED1973}" dt="2025-03-03T15:16:12.850" v="100"/>
        <pc:sldMkLst>
          <pc:docMk/>
          <pc:sldMk cId="700183862" sldId="273"/>
        </pc:sldMkLst>
        <pc:grpChg chg="mod">
          <ac:chgData name="OAS studentworker" userId="S::oasstudentworker@hood.edu::a063f90e-9da5-47de-92a8-2eeedb3f3b6d" providerId="AD" clId="Web-{24E4ABB1-E501-78B8-D955-40FBDBED1973}" dt="2025-03-03T15:15:51.224" v="92"/>
          <ac:grpSpMkLst>
            <pc:docMk/>
            <pc:sldMk cId="700183862" sldId="273"/>
            <ac:grpSpMk id="9" creationId="{38BFD831-ABA7-0BAB-5B7C-C08E33EB85FA}"/>
          </ac:grpSpMkLst>
        </pc:grpChg>
        <pc:picChg chg="mod">
          <ac:chgData name="OAS studentworker" userId="S::oasstudentworker@hood.edu::a063f90e-9da5-47de-92a8-2eeedb3f3b6d" providerId="AD" clId="Web-{24E4ABB1-E501-78B8-D955-40FBDBED1973}" dt="2025-03-03T15:16:12.850" v="100"/>
          <ac:picMkLst>
            <pc:docMk/>
            <pc:sldMk cId="700183862" sldId="273"/>
            <ac:picMk id="5" creationId="{A0CAE5EE-A383-B551-1512-49C7115FFC6A}"/>
          </ac:picMkLst>
        </pc:picChg>
        <pc:picChg chg="mod">
          <ac:chgData name="OAS studentworker" userId="S::oasstudentworker@hood.edu::a063f90e-9da5-47de-92a8-2eeedb3f3b6d" providerId="AD" clId="Web-{24E4ABB1-E501-78B8-D955-40FBDBED1973}" dt="2025-03-03T15:16:09.788" v="98"/>
          <ac:picMkLst>
            <pc:docMk/>
            <pc:sldMk cId="700183862" sldId="273"/>
            <ac:picMk id="6" creationId="{1235B7F5-C25E-7F2C-C5F1-92FA5E4B14CD}"/>
          </ac:picMkLst>
        </pc:picChg>
        <pc:picChg chg="mod">
          <ac:chgData name="OAS studentworker" userId="S::oasstudentworker@hood.edu::a063f90e-9da5-47de-92a8-2eeedb3f3b6d" providerId="AD" clId="Web-{24E4ABB1-E501-78B8-D955-40FBDBED1973}" dt="2025-03-03T15:16:04.600" v="94"/>
          <ac:picMkLst>
            <pc:docMk/>
            <pc:sldMk cId="700183862" sldId="273"/>
            <ac:picMk id="7" creationId="{0D1F3CEC-4860-98F9-0C09-F6EE10379E99}"/>
          </ac:picMkLst>
        </pc:picChg>
        <pc:picChg chg="mod">
          <ac:chgData name="OAS studentworker" userId="S::oasstudentworker@hood.edu::a063f90e-9da5-47de-92a8-2eeedb3f3b6d" providerId="AD" clId="Web-{24E4ABB1-E501-78B8-D955-40FBDBED1973}" dt="2025-03-03T15:16:06.975" v="96"/>
          <ac:picMkLst>
            <pc:docMk/>
            <pc:sldMk cId="700183862" sldId="273"/>
            <ac:picMk id="8" creationId="{13C5A0D3-0FCD-77C7-5104-28EE667D6BA2}"/>
          </ac:picMkLst>
        </pc:picChg>
      </pc:sldChg>
      <pc:sldChg chg="addSp modSp">
        <pc:chgData name="OAS studentworker" userId="S::oasstudentworker@hood.edu::a063f90e-9da5-47de-92a8-2eeedb3f3b6d" providerId="AD" clId="Web-{24E4ABB1-E501-78B8-D955-40FBDBED1973}" dt="2025-03-03T15:15:15.958" v="90"/>
        <pc:sldMkLst>
          <pc:docMk/>
          <pc:sldMk cId="4138154391" sldId="276"/>
        </pc:sldMkLst>
        <pc:spChg chg="add mod">
          <ac:chgData name="OAS studentworker" userId="S::oasstudentworker@hood.edu::a063f90e-9da5-47de-92a8-2eeedb3f3b6d" providerId="AD" clId="Web-{24E4ABB1-E501-78B8-D955-40FBDBED1973}" dt="2025-03-03T15:09:28.493" v="69" actId="20577"/>
          <ac:spMkLst>
            <pc:docMk/>
            <pc:sldMk cId="4138154391" sldId="276"/>
            <ac:spMk id="2" creationId="{46846366-8F59-C0F0-2940-393E5711B7B8}"/>
          </ac:spMkLst>
        </pc:spChg>
        <pc:picChg chg="mod">
          <ac:chgData name="OAS studentworker" userId="S::oasstudentworker@hood.edu::a063f90e-9da5-47de-92a8-2eeedb3f3b6d" providerId="AD" clId="Web-{24E4ABB1-E501-78B8-D955-40FBDBED1973}" dt="2025-03-03T15:15:08.114" v="89"/>
          <ac:picMkLst>
            <pc:docMk/>
            <pc:sldMk cId="4138154391" sldId="276"/>
            <ac:picMk id="5" creationId="{605120E4-9416-58B9-4C50-70B626A0B340}"/>
          </ac:picMkLst>
        </pc:picChg>
        <pc:picChg chg="mod">
          <ac:chgData name="OAS studentworker" userId="S::oasstudentworker@hood.edu::a063f90e-9da5-47de-92a8-2eeedb3f3b6d" providerId="AD" clId="Web-{24E4ABB1-E501-78B8-D955-40FBDBED1973}" dt="2025-03-03T15:15:15.958" v="90"/>
          <ac:picMkLst>
            <pc:docMk/>
            <pc:sldMk cId="4138154391" sldId="276"/>
            <ac:picMk id="6" creationId="{55174C4E-36CD-67F1-62DA-ED1F523941B0}"/>
          </ac:picMkLst>
        </pc:picChg>
      </pc:sldChg>
      <pc:sldChg chg="addSp delSp modSp">
        <pc:chgData name="OAS studentworker" userId="S::oasstudentworker@hood.edu::a063f90e-9da5-47de-92a8-2eeedb3f3b6d" providerId="AD" clId="Web-{24E4ABB1-E501-78B8-D955-40FBDBED1973}" dt="2025-03-03T15:14:00.424" v="87"/>
        <pc:sldMkLst>
          <pc:docMk/>
          <pc:sldMk cId="768885024" sldId="277"/>
        </pc:sldMkLst>
        <pc:spChg chg="add mod">
          <ac:chgData name="OAS studentworker" userId="S::oasstudentworker@hood.edu::a063f90e-9da5-47de-92a8-2eeedb3f3b6d" providerId="AD" clId="Web-{24E4ABB1-E501-78B8-D955-40FBDBED1973}" dt="2025-03-03T15:08:36.945" v="40" actId="14100"/>
          <ac:spMkLst>
            <pc:docMk/>
            <pc:sldMk cId="768885024" sldId="277"/>
            <ac:spMk id="2" creationId="{B123AEFE-3407-03F8-62CE-2EAFB94E9188}"/>
          </ac:spMkLst>
        </pc:spChg>
        <pc:spChg chg="add del mod">
          <ac:chgData name="OAS studentworker" userId="S::oasstudentworker@hood.edu::a063f90e-9da5-47de-92a8-2eeedb3f3b6d" providerId="AD" clId="Web-{24E4ABB1-E501-78B8-D955-40FBDBED1973}" dt="2025-03-03T15:12:50.406" v="82"/>
          <ac:spMkLst>
            <pc:docMk/>
            <pc:sldMk cId="768885024" sldId="277"/>
            <ac:spMk id="3" creationId="{01594F27-5604-FD5F-DF74-1F3CCEF0DE79}"/>
          </ac:spMkLst>
        </pc:spChg>
        <pc:picChg chg="mod">
          <ac:chgData name="OAS studentworker" userId="S::oasstudentworker@hood.edu::a063f90e-9da5-47de-92a8-2eeedb3f3b6d" providerId="AD" clId="Web-{24E4ABB1-E501-78B8-D955-40FBDBED1973}" dt="2025-03-03T15:12:34.999" v="78"/>
          <ac:picMkLst>
            <pc:docMk/>
            <pc:sldMk cId="768885024" sldId="277"/>
            <ac:picMk id="4" creationId="{AD7E54BD-CB98-E6C9-A832-ACA824F30878}"/>
          </ac:picMkLst>
        </pc:picChg>
        <pc:picChg chg="mod">
          <ac:chgData name="OAS studentworker" userId="S::oasstudentworker@hood.edu::a063f90e-9da5-47de-92a8-2eeedb3f3b6d" providerId="AD" clId="Web-{24E4ABB1-E501-78B8-D955-40FBDBED1973}" dt="2025-03-03T15:14:00.424" v="87"/>
          <ac:picMkLst>
            <pc:docMk/>
            <pc:sldMk cId="768885024" sldId="277"/>
            <ac:picMk id="6" creationId="{7710443C-D655-6713-0687-1DD51B5DA5B8}"/>
          </ac:picMkLst>
        </pc:picChg>
      </pc:sldChg>
      <pc:sldChg chg="addSp modSp">
        <pc:chgData name="OAS studentworker" userId="S::oasstudentworker@hood.edu::a063f90e-9da5-47de-92a8-2eeedb3f3b6d" providerId="AD" clId="Web-{24E4ABB1-E501-78B8-D955-40FBDBED1973}" dt="2025-03-03T15:13:52.502" v="85"/>
        <pc:sldMkLst>
          <pc:docMk/>
          <pc:sldMk cId="2768491526" sldId="278"/>
        </pc:sldMkLst>
        <pc:spChg chg="add mod">
          <ac:chgData name="OAS studentworker" userId="S::oasstudentworker@hood.edu::a063f90e-9da5-47de-92a8-2eeedb3f3b6d" providerId="AD" clId="Web-{24E4ABB1-E501-78B8-D955-40FBDBED1973}" dt="2025-03-03T15:09:03.852" v="51" actId="20577"/>
          <ac:spMkLst>
            <pc:docMk/>
            <pc:sldMk cId="2768491526" sldId="278"/>
            <ac:spMk id="3" creationId="{C82FED92-9697-E4E0-46C3-2B8008D0EEA5}"/>
          </ac:spMkLst>
        </pc:spChg>
        <pc:picChg chg="mod">
          <ac:chgData name="OAS studentworker" userId="S::oasstudentworker@hood.edu::a063f90e-9da5-47de-92a8-2eeedb3f3b6d" providerId="AD" clId="Web-{24E4ABB1-E501-78B8-D955-40FBDBED1973}" dt="2025-03-03T15:13:52.502" v="85"/>
          <ac:picMkLst>
            <pc:docMk/>
            <pc:sldMk cId="2768491526" sldId="278"/>
            <ac:picMk id="2" creationId="{32E504A8-A9AA-27F5-B7D4-5A27FEBCF2D2}"/>
          </ac:picMkLst>
        </pc:picChg>
      </pc:sldChg>
    </pc:docChg>
  </pc:docChgLst>
</pc:chgInfo>
</file>

<file path=ppt/comments/modernComment_108_224C1AC2.xml><?xml version="1.0" encoding="utf-8"?>
<p188:cmLst xmlns:a="http://schemas.openxmlformats.org/drawingml/2006/main" xmlns:r="http://schemas.openxmlformats.org/officeDocument/2006/relationships" xmlns:p188="http://schemas.microsoft.com/office/powerpoint/2018/8/main">
  <p188:cm id="{7C6787F9-E0B1-4789-8CC3-CBDE5EE5A5C6}" authorId="{267ABE65-8857-7825-9F4D-6A229F51E516}" status="resolved" created="2024-11-13T16:56:09.082" complete="100000">
    <ac:txMkLst xmlns:ac="http://schemas.microsoft.com/office/drawing/2013/main/command">
      <pc:docMk xmlns:pc="http://schemas.microsoft.com/office/powerpoint/2013/main/command"/>
      <pc:sldMk xmlns:pc="http://schemas.microsoft.com/office/powerpoint/2013/main/command" cId="575412930" sldId="264"/>
      <ac:spMk id="2" creationId="{8E6C5848-5CD9-4B51-7245-A95EEFA5F252}"/>
      <ac:txMk cp="0" len="59">
        <ac:context len="60" hash="1353181172"/>
      </ac:txMk>
    </ac:txMkLst>
    <p188:pos x="10337493" y="1689253"/>
    <p188:txBody>
      <a:bodyPr/>
      <a:lstStyle/>
      <a:p>
        <a:r>
          <a:rPr lang="en-US"/>
          <a:t>come up with more fun titles? </a:t>
        </a:r>
      </a:p>
    </p188:txBody>
  </p188:cm>
</p188:cmLst>
</file>

<file path=ppt/comments/modernComment_10C_C8EBD667.xml><?xml version="1.0" encoding="utf-8"?>
<p188:cmLst xmlns:a="http://schemas.openxmlformats.org/drawingml/2006/main" xmlns:r="http://schemas.openxmlformats.org/officeDocument/2006/relationships" xmlns:p188="http://schemas.microsoft.com/office/powerpoint/2018/8/main">
  <p188:cm id="{8B234EBB-03E1-4C77-87C8-940194DC8C31}" authorId="{267ABE65-8857-7825-9F4D-6A229F51E516}" created="2024-11-18T14:07:34.988">
    <ac:txMkLst xmlns:ac="http://schemas.microsoft.com/office/drawing/2013/main/command">
      <pc:docMk xmlns:pc="http://schemas.microsoft.com/office/powerpoint/2013/main/command"/>
      <pc:sldMk xmlns:pc="http://schemas.microsoft.com/office/powerpoint/2013/main/command" cId="3370899047" sldId="268"/>
      <ac:spMk id="5" creationId="{354735EB-4521-DA2F-F75B-7D2BE30F6F1D}"/>
      <ac:txMk cp="432" len="39">
        <ac:context len="473" hash="39491613"/>
      </ac:txMk>
    </ac:txMkLst>
    <p188:pos x="1064963" y="4691349"/>
    <p188:txBody>
      <a:bodyPr/>
      <a:lstStyle/>
      <a:p>
        <a:r>
          <a:rPr lang="en-US"/>
          <a:t>This question might be too abstract to go the start of the slideshow</a:t>
        </a:r>
      </a:p>
    </p188:txBody>
  </p188:cm>
</p188:cmLst>
</file>

<file path=ppt/comments/modernComment_111_29BBF536.xml><?xml version="1.0" encoding="utf-8"?>
<p188:cmLst xmlns:a="http://schemas.openxmlformats.org/drawingml/2006/main" xmlns:r="http://schemas.openxmlformats.org/officeDocument/2006/relationships" xmlns:p188="http://schemas.microsoft.com/office/powerpoint/2018/8/main">
  <p188:cm id="{8947D48A-496F-4F72-9C23-04ADE60697FA}" authorId="{267ABE65-8857-7825-9F4D-6A229F51E516}" created="2024-11-18T15:39:31.483">
    <pc:sldMkLst xmlns:pc="http://schemas.microsoft.com/office/powerpoint/2013/main/command">
      <pc:docMk/>
      <pc:sldMk cId="700183862" sldId="273"/>
    </pc:sldMkLst>
    <p188:txBody>
      <a:bodyPr/>
      <a:lstStyle/>
      <a:p>
        <a:r>
          <a:rPr lang="en-US"/>
          <a:t>Include images of what different note taking tools look like as well?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7EF21-64A3-403F-A293-3CDF409B7250}" type="datetimeFigureOut">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3FD51-D04D-418D-8C6D-D51CB02697BA}" type="slidenum">
              <a:t>‹#›</a:t>
            </a:fld>
            <a:endParaRPr lang="en-US"/>
          </a:p>
        </p:txBody>
      </p:sp>
    </p:spTree>
    <p:extLst>
      <p:ext uri="{BB962C8B-B14F-4D97-AF65-F5344CB8AC3E}">
        <p14:creationId xmlns:p14="http://schemas.microsoft.com/office/powerpoint/2010/main" val="72173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DC3FD51-D04D-418D-8C6D-D51CB02697BA}" type="slidenum">
              <a:rPr lang="en-US"/>
              <a:t>1</a:t>
            </a:fld>
            <a:endParaRPr lang="en-US"/>
          </a:p>
        </p:txBody>
      </p:sp>
    </p:spTree>
    <p:extLst>
      <p:ext uri="{BB962C8B-B14F-4D97-AF65-F5344CB8AC3E}">
        <p14:creationId xmlns:p14="http://schemas.microsoft.com/office/powerpoint/2010/main" val="3925394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a:rPr>
              <a:t>Even though it may feel counterintuitive to NOT write everything down, its important to recognize that even the fastest writers are not able to record everything that is said, and even If they were, this would not be salient for studying later. </a:t>
            </a:r>
          </a:p>
          <a:p>
            <a:endParaRPr lang="en-US" dirty="0">
              <a:ea typeface="Calibri" panose="020F0502020204030204"/>
              <a:cs typeface="Calibri"/>
            </a:endParaRPr>
          </a:p>
          <a:p>
            <a:r>
              <a:rPr lang="en-US" dirty="0">
                <a:ea typeface="Calibri" panose="020F0502020204030204"/>
                <a:cs typeface="Calibri"/>
              </a:rPr>
              <a:t>Instead, when taking notes, we should listen for cues to determine what details are most important. We refer to these as "Signal cues", and there are many types that can introduce important information when taking notes! </a:t>
            </a:r>
          </a:p>
          <a:p>
            <a:endParaRPr lang="en-US" dirty="0">
              <a:ea typeface="Calibri" panose="020F0502020204030204"/>
              <a:cs typeface="Calibri"/>
            </a:endParaRPr>
          </a:p>
          <a:p>
            <a:r>
              <a:rPr lang="en-US" dirty="0">
                <a:ea typeface="Calibri" panose="020F0502020204030204"/>
                <a:cs typeface="Calibri"/>
              </a:rPr>
              <a:t>First, during a lecture, notice points like these: </a:t>
            </a:r>
          </a:p>
          <a:p>
            <a:pPr lvl="2" indent="-285750">
              <a:buFont typeface="Wingdings"/>
              <a:buChar char="§"/>
            </a:pPr>
            <a:r>
              <a:rPr lang="en-US" dirty="0">
                <a:cs typeface="Calibri"/>
              </a:rPr>
              <a:t>Questions: Why do you think professors ask questions? </a:t>
            </a:r>
            <a:endParaRPr lang="en-US" dirty="0">
              <a:ea typeface="Calibri"/>
              <a:cs typeface="Calibri"/>
            </a:endParaRPr>
          </a:p>
          <a:p>
            <a:pPr lvl="3" indent="-285750">
              <a:buFont typeface="Arial"/>
              <a:buChar char="•"/>
            </a:pPr>
            <a:r>
              <a:rPr lang="en-US" dirty="0">
                <a:cs typeface="Calibri"/>
              </a:rPr>
              <a:t>e.g. "Who can tell me when the American Revolution was?"</a:t>
            </a:r>
            <a:endParaRPr lang="en-US" dirty="0">
              <a:ea typeface="Calibri"/>
              <a:cs typeface="Calibri"/>
            </a:endParaRPr>
          </a:p>
          <a:p>
            <a:pPr lvl="3" indent="-285750">
              <a:buFont typeface="Arial"/>
              <a:buChar char="•"/>
            </a:pPr>
            <a:r>
              <a:rPr lang="en-US" dirty="0">
                <a:ea typeface="Calibri"/>
                <a:cs typeface="Calibri"/>
              </a:rPr>
              <a:t>If professors are checking in to confirm that everyone is following, that’s a good indicator the detail Is important. </a:t>
            </a:r>
          </a:p>
          <a:p>
            <a:pPr lvl="2" indent="-285750">
              <a:buFont typeface="Wingdings"/>
              <a:buChar char="§"/>
            </a:pPr>
            <a:r>
              <a:rPr lang="en-US" dirty="0">
                <a:cs typeface="Calibri"/>
              </a:rPr>
              <a:t>Writing out vocab/important details on the board </a:t>
            </a:r>
            <a:endParaRPr lang="en-US" dirty="0">
              <a:ea typeface="Calibri"/>
              <a:cs typeface="Calibri"/>
            </a:endParaRPr>
          </a:p>
          <a:p>
            <a:pPr lvl="2" indent="-285750">
              <a:buFont typeface="Wingdings"/>
              <a:buChar char="§"/>
            </a:pPr>
            <a:r>
              <a:rPr lang="en-US" dirty="0">
                <a:cs typeface="Calibri"/>
              </a:rPr>
              <a:t>Repeating themselves </a:t>
            </a:r>
            <a:endParaRPr lang="en-US" dirty="0">
              <a:ea typeface="Calibri"/>
              <a:cs typeface="Calibri"/>
            </a:endParaRPr>
          </a:p>
          <a:p>
            <a:pPr lvl="3" indent="-285750">
              <a:buFont typeface="Arial"/>
              <a:buChar char="•"/>
            </a:pPr>
            <a:r>
              <a:rPr lang="en-US" dirty="0">
                <a:cs typeface="Calibri"/>
              </a:rPr>
              <a:t>e.g. "Again, the mitochondria is the POWERHOUSE of the cell." </a:t>
            </a:r>
            <a:endParaRPr lang="en-US" dirty="0">
              <a:ea typeface="Calibri"/>
              <a:cs typeface="Calibri"/>
            </a:endParaRPr>
          </a:p>
          <a:p>
            <a:pPr lvl="2" indent="-285750">
              <a:buFont typeface="Wingdings"/>
              <a:buChar char="§"/>
            </a:pPr>
            <a:r>
              <a:rPr lang="en-US" dirty="0">
                <a:cs typeface="Calibri"/>
              </a:rPr>
              <a:t>Announcing a change in topic </a:t>
            </a:r>
            <a:endParaRPr lang="en-US" dirty="0">
              <a:ea typeface="Calibri"/>
              <a:cs typeface="Calibri"/>
            </a:endParaRPr>
          </a:p>
          <a:p>
            <a:pPr lvl="3" indent="-285750">
              <a:buFont typeface="Arial"/>
              <a:buChar char="•"/>
            </a:pPr>
            <a:r>
              <a:rPr lang="en-US" dirty="0">
                <a:cs typeface="Calibri"/>
              </a:rPr>
              <a:t>e.g. "Now we're going to discuss Lewis and Clark"</a:t>
            </a:r>
            <a:endParaRPr lang="en-US" dirty="0">
              <a:ea typeface="Calibri"/>
              <a:cs typeface="Calibri"/>
            </a:endParaRPr>
          </a:p>
          <a:p>
            <a:pPr lvl="2" indent="-285750">
              <a:buFont typeface="Wingdings"/>
              <a:buChar char="§"/>
            </a:pPr>
            <a:r>
              <a:rPr lang="en-US" dirty="0">
                <a:ea typeface="Calibri"/>
                <a:cs typeface="Calibri"/>
              </a:rPr>
              <a:t>All of these indicate that there is either an important detail, vocab word, or a shift in topic, which are all good to record in our notes. </a:t>
            </a:r>
          </a:p>
          <a:p>
            <a:pPr lvl="2" indent="-285750">
              <a:buFont typeface="Wingdings"/>
              <a:buChar char="§"/>
            </a:pPr>
            <a:endParaRPr lang="en-US" dirty="0">
              <a:cs typeface="Calibri"/>
            </a:endParaRPr>
          </a:p>
          <a:p>
            <a:pPr marL="742950" lvl="1" indent="-285750">
              <a:buFont typeface="Courier New"/>
              <a:buChar char="o"/>
            </a:pPr>
            <a:r>
              <a:rPr lang="en-US" b="1" dirty="0">
                <a:cs typeface="Calibri"/>
              </a:rPr>
              <a:t>Here are some things we can look for when taking notes while reading! </a:t>
            </a:r>
            <a:endParaRPr lang="en-US" dirty="0"/>
          </a:p>
          <a:p>
            <a:pPr marL="914400" lvl="3" indent="-285750">
              <a:buFont typeface="Arial"/>
              <a:buChar char="•"/>
            </a:pPr>
            <a:r>
              <a:rPr lang="en-US" dirty="0">
                <a:ea typeface="Calibri" panose="020F0502020204030204"/>
                <a:cs typeface="Calibri"/>
              </a:rPr>
              <a:t>Topic sentences are a great way to identify new main ideas </a:t>
            </a:r>
          </a:p>
          <a:p>
            <a:pPr marL="914400" lvl="3" indent="-285750">
              <a:buFont typeface="Arial"/>
              <a:buChar char="•"/>
            </a:pPr>
            <a:r>
              <a:rPr lang="en-US" dirty="0">
                <a:ea typeface="Calibri" panose="020F0502020204030204"/>
                <a:cs typeface="Calibri"/>
              </a:rPr>
              <a:t>Example sentences can help with clarifying concepts, in addition to providing </a:t>
            </a:r>
            <a:r>
              <a:rPr lang="en-US" dirty="0" err="1">
                <a:ea typeface="Calibri" panose="020F0502020204030204"/>
                <a:cs typeface="Calibri"/>
              </a:rPr>
              <a:t>isnight</a:t>
            </a:r>
            <a:r>
              <a:rPr lang="en-US" dirty="0">
                <a:ea typeface="Calibri" panose="020F0502020204030204"/>
                <a:cs typeface="Calibri"/>
              </a:rPr>
              <a:t> into how to apply them (and these often will get brought up as test or extra credit questions!) </a:t>
            </a:r>
          </a:p>
          <a:p>
            <a:pPr marL="914400" lvl="3" indent="-285750">
              <a:buFont typeface="Arial"/>
              <a:buChar char="•"/>
            </a:pPr>
            <a:r>
              <a:rPr lang="en-US" dirty="0">
                <a:ea typeface="Calibri" panose="020F0502020204030204"/>
                <a:cs typeface="Calibri"/>
              </a:rPr>
              <a:t>Textbook authors will often use summaries </a:t>
            </a:r>
          </a:p>
          <a:p>
            <a:pPr marL="914400" lvl="3" indent="-285750">
              <a:buFont typeface="Arial"/>
              <a:buChar char="•"/>
            </a:pPr>
            <a:r>
              <a:rPr lang="en-US" dirty="0">
                <a:ea typeface="Calibri" panose="020F0502020204030204"/>
                <a:cs typeface="Calibri"/>
              </a:rPr>
              <a:t>Text features, like if the word is bold/italic/underlined, or the author included images or diagrams can indicate what the author or publisher of the textbook considered important. </a:t>
            </a:r>
          </a:p>
          <a:p>
            <a:pPr lvl="2" indent="-285750">
              <a:buFont typeface="Wingdings"/>
              <a:buChar char="§"/>
            </a:pPr>
            <a:r>
              <a:rPr lang="en-US" dirty="0">
                <a:ea typeface="Calibri" panose="020F0502020204030204"/>
                <a:cs typeface="Calibri"/>
              </a:rPr>
              <a:t>Finally, summaries can be a helpful tool when we self-monitor, or check over our notes. By reading through the summary section, and making sure we were able to include the important information that the author included, this can help you to confirm that you captured all the relevant info! </a:t>
            </a:r>
          </a:p>
          <a:p>
            <a:pPr lvl="2" indent="-285750">
              <a:buFont typeface="Wingdings"/>
              <a:buChar char="§"/>
            </a:pPr>
            <a:endParaRPr lang="en-US" dirty="0">
              <a:ea typeface="Calibri" panose="020F0502020204030204"/>
              <a:cs typeface="Calibri"/>
            </a:endParaRPr>
          </a:p>
          <a:p>
            <a:r>
              <a:rPr lang="en-US" dirty="0">
                <a:ea typeface="Calibri" panose="020F0502020204030204"/>
                <a:cs typeface="Calibri"/>
              </a:rPr>
              <a:t>One last note before we move on, using abbreviations and shortened phrases is another way to help de-clutter your notes. Use acronyms, abbreviations, and cut out any "filler" words. Remember, your notes are for YOU, they don't need to be grammatically correct (as long as you can understand them)</a:t>
            </a:r>
          </a:p>
        </p:txBody>
      </p:sp>
      <p:sp>
        <p:nvSpPr>
          <p:cNvPr id="4" name="Slide Number Placeholder 3"/>
          <p:cNvSpPr>
            <a:spLocks noGrp="1"/>
          </p:cNvSpPr>
          <p:nvPr>
            <p:ph type="sldNum" sz="quarter" idx="5"/>
          </p:nvPr>
        </p:nvSpPr>
        <p:spPr/>
        <p:txBody>
          <a:bodyPr/>
          <a:lstStyle/>
          <a:p>
            <a:fld id="{9DC3FD51-D04D-418D-8C6D-D51CB02697BA}" type="slidenum">
              <a:t>10</a:t>
            </a:fld>
            <a:endParaRPr lang="en-US"/>
          </a:p>
        </p:txBody>
      </p:sp>
    </p:spTree>
    <p:extLst>
      <p:ext uri="{BB962C8B-B14F-4D97-AF65-F5344CB8AC3E}">
        <p14:creationId xmlns:p14="http://schemas.microsoft.com/office/powerpoint/2010/main" val="2529971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One other strategy that can be helpful when taking notes is to utilize some note taking resources! </a:t>
            </a:r>
          </a:p>
        </p:txBody>
      </p:sp>
      <p:sp>
        <p:nvSpPr>
          <p:cNvPr id="4" name="Slide Number Placeholder 3"/>
          <p:cNvSpPr>
            <a:spLocks noGrp="1"/>
          </p:cNvSpPr>
          <p:nvPr>
            <p:ph type="sldNum" sz="quarter" idx="5"/>
          </p:nvPr>
        </p:nvSpPr>
        <p:spPr/>
        <p:txBody>
          <a:bodyPr/>
          <a:lstStyle/>
          <a:p>
            <a:fld id="{9DC3FD51-D04D-418D-8C6D-D51CB02697BA}" type="slidenum">
              <a:rPr lang="en-US"/>
              <a:t>11</a:t>
            </a:fld>
            <a:endParaRPr lang="en-US"/>
          </a:p>
        </p:txBody>
      </p:sp>
    </p:spTree>
    <p:extLst>
      <p:ext uri="{BB962C8B-B14F-4D97-AF65-F5344CB8AC3E}">
        <p14:creationId xmlns:p14="http://schemas.microsoft.com/office/powerpoint/2010/main" val="3890811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While it is handwriting notes can be helpful for remembering the details, there is a multitude of platforms that can be used digitally to take notes as well. These can be particularly helpful if you find it tricky to keep track of notebooks, or keeping up while writing information in class. </a:t>
            </a:r>
          </a:p>
          <a:p>
            <a:endParaRPr lang="en-US" dirty="0">
              <a:ea typeface="Calibri"/>
              <a:cs typeface="Calibri"/>
            </a:endParaRPr>
          </a:p>
          <a:p>
            <a:r>
              <a:rPr lang="en-US">
                <a:ea typeface="Calibri"/>
                <a:cs typeface="Calibri"/>
              </a:rPr>
              <a:t>Some popular ones inlclude Evernote, Onenote, Notion, and Glean. Though we won't go into the differences of each platform today, finding one that works if you prefer to type your notes is a great way to start your digital notetaking journey! </a:t>
            </a:r>
            <a:endParaRPr lang="en-US" dirty="0">
              <a:ea typeface="Calibri"/>
              <a:cs typeface="Calibri"/>
            </a:endParaRPr>
          </a:p>
          <a:p>
            <a:endParaRPr lang="en-US" dirty="0">
              <a:ea typeface="Calibri"/>
              <a:cs typeface="Calibri"/>
            </a:endParaRPr>
          </a:p>
          <a:p>
            <a:r>
              <a:rPr lang="en-US">
                <a:ea typeface="Calibri"/>
                <a:cs typeface="Calibri"/>
              </a:rPr>
              <a:t>Furthermore, with many of these, you can use many of the same strategies that we discussed earlier, like using signal cues and incorporating a structure when taking notes.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DC3FD51-D04D-418D-8C6D-D51CB02697BA}" type="slidenum">
              <a:rPr lang="en-US"/>
              <a:t>12</a:t>
            </a:fld>
            <a:endParaRPr lang="en-US"/>
          </a:p>
        </p:txBody>
      </p:sp>
    </p:spTree>
    <p:extLst>
      <p:ext uri="{BB962C8B-B14F-4D97-AF65-F5344CB8AC3E}">
        <p14:creationId xmlns:p14="http://schemas.microsoft.com/office/powerpoint/2010/main" val="770990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Overall, while theres not one distinct "right" way to take notes, theres many ways that we can start taking more effective notes! Try out these strategies during your next seminar and notice what works! </a:t>
            </a:r>
          </a:p>
        </p:txBody>
      </p:sp>
      <p:sp>
        <p:nvSpPr>
          <p:cNvPr id="4" name="Slide Number Placeholder 3"/>
          <p:cNvSpPr>
            <a:spLocks noGrp="1"/>
          </p:cNvSpPr>
          <p:nvPr>
            <p:ph type="sldNum" sz="quarter" idx="5"/>
          </p:nvPr>
        </p:nvSpPr>
        <p:spPr/>
        <p:txBody>
          <a:bodyPr/>
          <a:lstStyle/>
          <a:p>
            <a:fld id="{9DC3FD51-D04D-418D-8C6D-D51CB02697BA}" type="slidenum">
              <a:rPr lang="en-US"/>
              <a:t>13</a:t>
            </a:fld>
            <a:endParaRPr lang="en-US"/>
          </a:p>
        </p:txBody>
      </p:sp>
    </p:spTree>
    <p:extLst>
      <p:ext uri="{BB962C8B-B14F-4D97-AF65-F5344CB8AC3E}">
        <p14:creationId xmlns:p14="http://schemas.microsoft.com/office/powerpoint/2010/main" val="414685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Before we begin, I'd like to take a moment to reflect on some notetaking experiences previously. Take a few moments to think back to a time when you found it easy to take notes, capture information, discern what was most important, and easily apply these notes while studying. Once you have a moment in mind, think about the following questions. </a:t>
            </a:r>
          </a:p>
          <a:p>
            <a:endParaRPr lang="en-US" dirty="0">
              <a:ea typeface="Calibri"/>
              <a:cs typeface="Calibri"/>
            </a:endParaRPr>
          </a:p>
          <a:p>
            <a:r>
              <a:rPr lang="en-US" dirty="0">
                <a:ea typeface="Calibri"/>
                <a:cs typeface="Calibri"/>
              </a:rPr>
              <a:t>What were you doing while you were taking notes? </a:t>
            </a:r>
          </a:p>
          <a:p>
            <a:r>
              <a:rPr lang="en-US" dirty="0">
                <a:ea typeface="Calibri"/>
                <a:cs typeface="Calibri"/>
              </a:rPr>
              <a:t>How did it feel when you were preparing for a test with these notes? </a:t>
            </a:r>
          </a:p>
          <a:p>
            <a:r>
              <a:rPr lang="en-US" dirty="0">
                <a:ea typeface="Calibri"/>
                <a:cs typeface="Calibri"/>
              </a:rPr>
              <a:t>What did you learn from that experience?</a:t>
            </a:r>
          </a:p>
          <a:p>
            <a:endParaRPr lang="en-US" dirty="0">
              <a:ea typeface="Calibri"/>
              <a:cs typeface="Calibri"/>
            </a:endParaRPr>
          </a:p>
          <a:p>
            <a:r>
              <a:rPr lang="en-US" dirty="0">
                <a:ea typeface="Calibri"/>
                <a:cs typeface="Calibri"/>
              </a:rPr>
              <a:t>Keep these in mind as we are looking at the strategies today to consider what might work best for you! </a:t>
            </a:r>
          </a:p>
        </p:txBody>
      </p:sp>
      <p:sp>
        <p:nvSpPr>
          <p:cNvPr id="4" name="Slide Number Placeholder 3"/>
          <p:cNvSpPr>
            <a:spLocks noGrp="1"/>
          </p:cNvSpPr>
          <p:nvPr>
            <p:ph type="sldNum" sz="quarter" idx="5"/>
          </p:nvPr>
        </p:nvSpPr>
        <p:spPr/>
        <p:txBody>
          <a:bodyPr/>
          <a:lstStyle/>
          <a:p>
            <a:fld id="{9DC3FD51-D04D-418D-8C6D-D51CB02697BA}" type="slidenum">
              <a:rPr lang="en-US"/>
              <a:t>2</a:t>
            </a:fld>
            <a:endParaRPr lang="en-US"/>
          </a:p>
        </p:txBody>
      </p:sp>
    </p:spTree>
    <p:extLst>
      <p:ext uri="{BB962C8B-B14F-4D97-AF65-F5344CB8AC3E}">
        <p14:creationId xmlns:p14="http://schemas.microsoft.com/office/powerpoint/2010/main" val="79432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With this in mind, we have some additional guiding questions for today that we will address. We will discuss points like: </a:t>
            </a:r>
          </a:p>
          <a:p>
            <a:endParaRPr lang="en-US" dirty="0">
              <a:ea typeface="Calibri"/>
              <a:cs typeface="Calibri"/>
            </a:endParaRPr>
          </a:p>
          <a:p>
            <a:r>
              <a:rPr lang="en-US" dirty="0">
                <a:ea typeface="Calibri"/>
                <a:cs typeface="Calibri"/>
              </a:rPr>
              <a:t>Why is taking notes important?</a:t>
            </a:r>
          </a:p>
          <a:p>
            <a:r>
              <a:rPr lang="en-US" dirty="0">
                <a:ea typeface="Calibri"/>
                <a:cs typeface="Calibri"/>
              </a:rPr>
              <a:t>How can I balance taking notes, and paying attention during lectures? </a:t>
            </a:r>
          </a:p>
          <a:p>
            <a:r>
              <a:rPr lang="en-US" dirty="0">
                <a:ea typeface="Calibri"/>
                <a:cs typeface="Calibri"/>
              </a:rPr>
              <a:t>How am I supposed to know what to write down? </a:t>
            </a:r>
          </a:p>
          <a:p>
            <a:r>
              <a:rPr lang="en-US" dirty="0">
                <a:ea typeface="Calibri"/>
                <a:cs typeface="Calibri"/>
              </a:rPr>
              <a:t>How can I take notes in a way that makes sense to me? </a:t>
            </a:r>
          </a:p>
        </p:txBody>
      </p:sp>
      <p:sp>
        <p:nvSpPr>
          <p:cNvPr id="4" name="Slide Number Placeholder 3"/>
          <p:cNvSpPr>
            <a:spLocks noGrp="1"/>
          </p:cNvSpPr>
          <p:nvPr>
            <p:ph type="sldNum" sz="quarter" idx="5"/>
          </p:nvPr>
        </p:nvSpPr>
        <p:spPr/>
        <p:txBody>
          <a:bodyPr/>
          <a:lstStyle/>
          <a:p>
            <a:fld id="{9DC3FD51-D04D-418D-8C6D-D51CB02697BA}" type="slidenum">
              <a:rPr lang="en-US"/>
              <a:t>3</a:t>
            </a:fld>
            <a:endParaRPr lang="en-US"/>
          </a:p>
        </p:txBody>
      </p:sp>
    </p:spTree>
    <p:extLst>
      <p:ext uri="{BB962C8B-B14F-4D97-AF65-F5344CB8AC3E}">
        <p14:creationId xmlns:p14="http://schemas.microsoft.com/office/powerpoint/2010/main" val="33420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First and foremost, using an organizational structure is vital when it comes to taking notes during a lecture. </a:t>
            </a:r>
          </a:p>
        </p:txBody>
      </p:sp>
      <p:sp>
        <p:nvSpPr>
          <p:cNvPr id="4" name="Slide Number Placeholder 3"/>
          <p:cNvSpPr>
            <a:spLocks noGrp="1"/>
          </p:cNvSpPr>
          <p:nvPr>
            <p:ph type="sldNum" sz="quarter" idx="5"/>
          </p:nvPr>
        </p:nvSpPr>
        <p:spPr/>
        <p:txBody>
          <a:bodyPr/>
          <a:lstStyle/>
          <a:p>
            <a:fld id="{9DC3FD51-D04D-418D-8C6D-D51CB02697BA}" type="slidenum">
              <a:rPr lang="en-US"/>
              <a:t>4</a:t>
            </a:fld>
            <a:endParaRPr lang="en-US"/>
          </a:p>
        </p:txBody>
      </p:sp>
    </p:spTree>
    <p:extLst>
      <p:ext uri="{BB962C8B-B14F-4D97-AF65-F5344CB8AC3E}">
        <p14:creationId xmlns:p14="http://schemas.microsoft.com/office/powerpoint/2010/main" val="1107676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spcAft>
                <a:spcPts val="200"/>
              </a:spcAft>
            </a:pPr>
            <a:r>
              <a:rPr lang="en-US" dirty="0">
                <a:ea typeface="Calibri" panose="020F0502020204030204"/>
                <a:cs typeface="Calibri" panose="020F0502020204030204"/>
              </a:rPr>
              <a:t>Overall, one of the main reasons we often take notes is so that we can come back and find important details later. By using an organizational system, you can find these details more easily, and this will help to also make the information "stick" in your memory! </a:t>
            </a:r>
          </a:p>
          <a:p>
            <a:pPr>
              <a:lnSpc>
                <a:spcPct val="90000"/>
              </a:lnSpc>
              <a:spcBef>
                <a:spcPts val="1200"/>
              </a:spcBef>
              <a:spcAft>
                <a:spcPts val="200"/>
              </a:spcAft>
            </a:pPr>
            <a:endParaRPr lang="en-US" dirty="0">
              <a:ea typeface="Calibri" panose="020F0502020204030204"/>
              <a:cs typeface="Calibri" panose="020F0502020204030204"/>
            </a:endParaRPr>
          </a:p>
          <a:p>
            <a:pPr>
              <a:lnSpc>
                <a:spcPct val="90000"/>
              </a:lnSpc>
              <a:spcBef>
                <a:spcPts val="1200"/>
              </a:spcBef>
              <a:spcAft>
                <a:spcPts val="200"/>
              </a:spcAft>
            </a:pPr>
            <a:r>
              <a:rPr lang="en-US" dirty="0">
                <a:ea typeface="Calibri" panose="020F0502020204030204"/>
                <a:cs typeface="Calibri" panose="020F0502020204030204"/>
              </a:rPr>
              <a:t>As with many strategies, there's more than one approach that can be used. In the following slides, we'll take a look at some of these, as well as to see how you can find what works best for yourself, however first, lets look at some other key benefits that organizational systems allow! </a:t>
            </a:r>
            <a:endParaRPr lang="en-US" dirty="0"/>
          </a:p>
          <a:p>
            <a:pPr>
              <a:lnSpc>
                <a:spcPct val="90000"/>
              </a:lnSpc>
              <a:spcBef>
                <a:spcPts val="1200"/>
              </a:spcBef>
              <a:spcAft>
                <a:spcPts val="200"/>
              </a:spcAft>
            </a:pPr>
            <a:endParaRPr lang="en-US" dirty="0">
              <a:ea typeface="Calibri"/>
              <a:cs typeface="Calibri"/>
            </a:endParaRPr>
          </a:p>
          <a:p>
            <a:pPr>
              <a:lnSpc>
                <a:spcPct val="90000"/>
              </a:lnSpc>
              <a:spcBef>
                <a:spcPts val="1200"/>
              </a:spcBef>
              <a:spcAft>
                <a:spcPts val="200"/>
              </a:spcAft>
            </a:pPr>
            <a:r>
              <a:rPr lang="en-US" dirty="0">
                <a:ea typeface="Calibri"/>
                <a:cs typeface="Calibri"/>
              </a:rPr>
              <a:t>Organizing our notes using systems allow us to create "anchor points" throughout our notes.  Anchor points are a great way of helping to connect details to one another, as the more connections we make while notetaking, the easier it will be to remember in the future. Each of the notetaking structures have different methods of creating anchor points, which we will review further in the coming slides. </a:t>
            </a:r>
          </a:p>
          <a:p>
            <a:pPr>
              <a:lnSpc>
                <a:spcPct val="90000"/>
              </a:lnSpc>
              <a:spcBef>
                <a:spcPts val="1200"/>
              </a:spcBef>
              <a:spcAft>
                <a:spcPts val="200"/>
              </a:spcAft>
            </a:pPr>
            <a:endParaRPr lang="en-US" dirty="0">
              <a:ea typeface="Calibri"/>
              <a:cs typeface="Calibri"/>
            </a:endParaRPr>
          </a:p>
          <a:p>
            <a:pPr>
              <a:lnSpc>
                <a:spcPct val="90000"/>
              </a:lnSpc>
              <a:spcBef>
                <a:spcPts val="1200"/>
              </a:spcBef>
              <a:spcAft>
                <a:spcPts val="200"/>
              </a:spcAft>
            </a:pPr>
            <a:r>
              <a:rPr lang="en-US" dirty="0">
                <a:ea typeface="Calibri"/>
                <a:cs typeface="Calibri"/>
              </a:rPr>
              <a:t>Finally however, it is also important to ensure that you leave whitespace in your notes. While it can feel intuitive to want to include as MUCH information on the page as possible, cramming details onto the page often ends up leading to us creating walls of text that are difficult to effectively use. By skipping lines and making sure to leave plenty of whitespace, this not only makes your notes easier to review, but also provides you room in case you need to go back and add additional information later. </a:t>
            </a:r>
          </a:p>
          <a:p>
            <a:pPr>
              <a:lnSpc>
                <a:spcPct val="90000"/>
              </a:lnSpc>
              <a:spcBef>
                <a:spcPts val="1200"/>
              </a:spcBef>
              <a:spcAft>
                <a:spcPts val="200"/>
              </a:spcAft>
            </a:pPr>
            <a:endParaRPr lang="en-US" dirty="0">
              <a:ea typeface="Calibri"/>
              <a:cs typeface="Calibri"/>
            </a:endParaRPr>
          </a:p>
          <a:p>
            <a:pPr>
              <a:lnSpc>
                <a:spcPct val="90000"/>
              </a:lnSpc>
              <a:spcBef>
                <a:spcPts val="1200"/>
              </a:spcBef>
              <a:spcAft>
                <a:spcPts val="200"/>
              </a:spcAft>
            </a:pPr>
            <a:r>
              <a:rPr lang="en-US" dirty="0">
                <a:ea typeface="Calibri"/>
                <a:cs typeface="Calibri"/>
              </a:rPr>
              <a:t>Now lets take a look at some of these structures that are commonly used! </a:t>
            </a:r>
          </a:p>
          <a:p>
            <a:pPr marL="800100" lvl="1" indent="-342900">
              <a:lnSpc>
                <a:spcPct val="90000"/>
              </a:lnSpc>
              <a:spcBef>
                <a:spcPts val="200"/>
              </a:spcBef>
              <a:spcAft>
                <a:spcPts val="400"/>
              </a:spcAft>
              <a:buFont typeface="Courier New,monospace"/>
              <a:buChar char="•"/>
            </a:pPr>
            <a:endParaRPr lang="en-US" dirty="0">
              <a:ea typeface="Calibri"/>
              <a:cs typeface="Calibri"/>
            </a:endParaRPr>
          </a:p>
          <a:p>
            <a:pPr marL="342900" indent="-342900">
              <a:lnSpc>
                <a:spcPct val="90000"/>
              </a:lnSpc>
              <a:spcBef>
                <a:spcPts val="1200"/>
              </a:spcBef>
              <a:spcAft>
                <a:spcPts val="200"/>
              </a:spcAft>
              <a:buFont typeface="Arial,Sans-Serif"/>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9DC3FD51-D04D-418D-8C6D-D51CB02697BA}" type="slidenum">
              <a:t>5</a:t>
            </a:fld>
            <a:endParaRPr lang="en-US"/>
          </a:p>
        </p:txBody>
      </p:sp>
    </p:spTree>
    <p:extLst>
      <p:ext uri="{BB962C8B-B14F-4D97-AF65-F5344CB8AC3E}">
        <p14:creationId xmlns:p14="http://schemas.microsoft.com/office/powerpoint/2010/main" val="3560914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first two structures we </a:t>
            </a:r>
            <a:r>
              <a:rPr lang="en-US">
                <a:cs typeface="Calibri"/>
              </a:rPr>
              <a:t>will discuss are Outlines and Mind Maps. </a:t>
            </a:r>
            <a:endParaRPr lang="en-US">
              <a:ea typeface="Calibri" panose="020F0502020204030204"/>
              <a:cs typeface="Calibri"/>
            </a:endParaRPr>
          </a:p>
          <a:p>
            <a:endParaRPr lang="en-US" dirty="0">
              <a:ea typeface="Calibri"/>
              <a:cs typeface="Calibri"/>
            </a:endParaRPr>
          </a:p>
          <a:p>
            <a:r>
              <a:rPr lang="en-US" dirty="0">
                <a:ea typeface="Calibri"/>
                <a:cs typeface="Calibri"/>
              </a:rPr>
              <a:t>Outlines rely on indentation and skipping lines to show the hierarchy of information (which details are connected to one another. By writing key points, then moving to the next line, this helps leave plenty of white space, while also giving us an easy medium to tether one detail to another. In this case even if we forget details like what Shakespeare's occupation was, by having details like "39 plays", "Comedies", "Histories", and "Tragedies", this can help to remind us that he was a Playwright, effectively "anchoring" this information in our memory. </a:t>
            </a:r>
          </a:p>
          <a:p>
            <a:endParaRPr lang="en-US" dirty="0">
              <a:ea typeface="Calibri"/>
              <a:cs typeface="Calibri"/>
            </a:endParaRPr>
          </a:p>
          <a:p>
            <a:r>
              <a:rPr lang="en-US" dirty="0">
                <a:ea typeface="Calibri"/>
                <a:cs typeface="Calibri"/>
              </a:rPr>
              <a:t>Mind Maps on the other hand allow us to visually show the connections, by creating branches between main ideas and supporting details. By starting with our topic in the center, then drawing connections to each of the details, and incorporating visuals, this novelty can make it easier to remember details when studying. Additionally, while mind maps can be very effective when creating them on by hand, there are additional free online resources that can be used like mindmup.com, which allows you to </a:t>
            </a:r>
            <a:r>
              <a:rPr lang="en-US" dirty="0" err="1">
                <a:ea typeface="Calibri"/>
                <a:cs typeface="Calibri"/>
              </a:rPr>
              <a:t>eal</a:t>
            </a:r>
            <a:r>
              <a:rPr lang="en-US" dirty="0">
                <a:ea typeface="Calibri"/>
                <a:cs typeface="Calibri"/>
              </a:rPr>
              <a:t> </a:t>
            </a:r>
          </a:p>
        </p:txBody>
      </p:sp>
      <p:sp>
        <p:nvSpPr>
          <p:cNvPr id="4" name="Slide Number Placeholder 3"/>
          <p:cNvSpPr>
            <a:spLocks noGrp="1"/>
          </p:cNvSpPr>
          <p:nvPr>
            <p:ph type="sldNum" sz="quarter" idx="5"/>
          </p:nvPr>
        </p:nvSpPr>
        <p:spPr/>
        <p:txBody>
          <a:bodyPr/>
          <a:lstStyle/>
          <a:p>
            <a:fld id="{9DC3FD51-D04D-418D-8C6D-D51CB02697BA}" type="slidenum">
              <a:rPr lang="en-US"/>
              <a:t>6</a:t>
            </a:fld>
            <a:endParaRPr lang="en-US"/>
          </a:p>
        </p:txBody>
      </p:sp>
    </p:spTree>
    <p:extLst>
      <p:ext uri="{BB962C8B-B14F-4D97-AF65-F5344CB8AC3E}">
        <p14:creationId xmlns:p14="http://schemas.microsoft.com/office/powerpoint/2010/main" val="4007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06B6F-CF74-B4B5-B594-60084813A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D56B4-B908-CF04-C993-F66ECD98F2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600B86-76AD-0D7A-B144-48E4388B8678}"/>
              </a:ext>
            </a:extLst>
          </p:cNvPr>
          <p:cNvSpPr>
            <a:spLocks noGrp="1"/>
          </p:cNvSpPr>
          <p:nvPr>
            <p:ph type="body" idx="1"/>
          </p:nvPr>
        </p:nvSpPr>
        <p:spPr/>
        <p:txBody>
          <a:bodyPr/>
          <a:lstStyle/>
          <a:p>
            <a:r>
              <a:rPr lang="en-US" dirty="0">
                <a:ea typeface="Calibri"/>
                <a:cs typeface="Calibri"/>
              </a:rPr>
              <a:t>Additionally, while mind maps can be very effective when creating them on by hand, there are additional free online resources that can be used like mindmup.com, which allows you to create and modify </a:t>
            </a:r>
            <a:r>
              <a:rPr lang="en-US" err="1">
                <a:ea typeface="Calibri"/>
                <a:cs typeface="Calibri"/>
              </a:rPr>
              <a:t>mindmaps</a:t>
            </a:r>
            <a:r>
              <a:rPr lang="en-US" dirty="0">
                <a:ea typeface="Calibri"/>
                <a:cs typeface="Calibri"/>
              </a:rPr>
              <a:t> online! </a:t>
            </a:r>
            <a:endParaRPr lang="en-US" dirty="0"/>
          </a:p>
          <a:p>
            <a:endParaRPr lang="en-US" dirty="0">
              <a:ea typeface="Calibri"/>
              <a:cs typeface="Calibri"/>
            </a:endParaRPr>
          </a:p>
          <a:p>
            <a:r>
              <a:rPr lang="en-US">
                <a:ea typeface="Calibri"/>
                <a:cs typeface="Calibri"/>
              </a:rPr>
              <a:t> </a:t>
            </a:r>
            <a:endParaRPr lang="en-US"/>
          </a:p>
        </p:txBody>
      </p:sp>
      <p:sp>
        <p:nvSpPr>
          <p:cNvPr id="4" name="Slide Number Placeholder 3">
            <a:extLst>
              <a:ext uri="{FF2B5EF4-FFF2-40B4-BE49-F238E27FC236}">
                <a16:creationId xmlns:a16="http://schemas.microsoft.com/office/drawing/2014/main" id="{9EE2D656-798A-0E9F-9229-B1E81CF36171}"/>
              </a:ext>
            </a:extLst>
          </p:cNvPr>
          <p:cNvSpPr>
            <a:spLocks noGrp="1"/>
          </p:cNvSpPr>
          <p:nvPr>
            <p:ph type="sldNum" sz="quarter" idx="5"/>
          </p:nvPr>
        </p:nvSpPr>
        <p:spPr/>
        <p:txBody>
          <a:bodyPr/>
          <a:lstStyle/>
          <a:p>
            <a:fld id="{9DC3FD51-D04D-418D-8C6D-D51CB02697BA}" type="slidenum">
              <a:rPr lang="en-US"/>
              <a:t>7</a:t>
            </a:fld>
            <a:endParaRPr lang="en-US"/>
          </a:p>
        </p:txBody>
      </p:sp>
    </p:spTree>
    <p:extLst>
      <p:ext uri="{BB962C8B-B14F-4D97-AF65-F5344CB8AC3E}">
        <p14:creationId xmlns:p14="http://schemas.microsoft.com/office/powerpoint/2010/main" val="2182909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2 more examples of structures to use when note taking </a:t>
            </a:r>
          </a:p>
          <a:p>
            <a:endParaRPr lang="en-US">
              <a:cs typeface="Calibri"/>
            </a:endParaRPr>
          </a:p>
          <a:p>
            <a:r>
              <a:rPr lang="en-US" b="1">
                <a:cs typeface="Calibri"/>
              </a:rPr>
              <a:t>Two column </a:t>
            </a:r>
          </a:p>
          <a:p>
            <a:endParaRPr lang="en-US">
              <a:cs typeface="Calibri"/>
            </a:endParaRPr>
          </a:p>
          <a:p>
            <a:r>
              <a:rPr lang="en-US" b="1">
                <a:cs typeface="Calibri"/>
              </a:rPr>
              <a:t>Cornell notes </a:t>
            </a:r>
          </a:p>
          <a:p>
            <a:pPr marL="171450" indent="-171450">
              <a:buFont typeface="Calibri"/>
              <a:buChar char="-"/>
            </a:pPr>
            <a:r>
              <a:rPr lang="en-US">
                <a:cs typeface="Calibri"/>
              </a:rPr>
              <a:t>Highlight how to use these / what sets them apart from two column notes </a:t>
            </a:r>
          </a:p>
          <a:p>
            <a:pPr marL="914400" lvl="1" indent="-171450">
              <a:buFont typeface="Courier New"/>
              <a:buChar char="o"/>
            </a:pPr>
            <a:r>
              <a:rPr lang="en-US">
                <a:cs typeface="Calibri"/>
              </a:rPr>
              <a:t>The Summary section in particular, as well as sections at the top of the page to list details about the topic / goals of the notes</a:t>
            </a:r>
          </a:p>
        </p:txBody>
      </p:sp>
      <p:sp>
        <p:nvSpPr>
          <p:cNvPr id="4" name="Slide Number Placeholder 3"/>
          <p:cNvSpPr>
            <a:spLocks noGrp="1"/>
          </p:cNvSpPr>
          <p:nvPr>
            <p:ph type="sldNum" sz="quarter" idx="5"/>
          </p:nvPr>
        </p:nvSpPr>
        <p:spPr/>
        <p:txBody>
          <a:bodyPr/>
          <a:lstStyle/>
          <a:p>
            <a:fld id="{9DC3FD51-D04D-418D-8C6D-D51CB02697BA}" type="slidenum">
              <a:rPr lang="en-US"/>
              <a:t>8</a:t>
            </a:fld>
            <a:endParaRPr lang="en-US"/>
          </a:p>
        </p:txBody>
      </p:sp>
    </p:spTree>
    <p:extLst>
      <p:ext uri="{BB962C8B-B14F-4D97-AF65-F5344CB8AC3E}">
        <p14:creationId xmlns:p14="http://schemas.microsoft.com/office/powerpoint/2010/main" val="311420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Next, it is important to make sure we are NOT writing everything down.</a:t>
            </a:r>
          </a:p>
        </p:txBody>
      </p:sp>
      <p:sp>
        <p:nvSpPr>
          <p:cNvPr id="4" name="Slide Number Placeholder 3"/>
          <p:cNvSpPr>
            <a:spLocks noGrp="1"/>
          </p:cNvSpPr>
          <p:nvPr>
            <p:ph type="sldNum" sz="quarter" idx="5"/>
          </p:nvPr>
        </p:nvSpPr>
        <p:spPr/>
        <p:txBody>
          <a:bodyPr/>
          <a:lstStyle/>
          <a:p>
            <a:fld id="{9DC3FD51-D04D-418D-8C6D-D51CB02697BA}" type="slidenum">
              <a:rPr lang="en-US"/>
              <a:t>9</a:t>
            </a:fld>
            <a:endParaRPr lang="en-US"/>
          </a:p>
        </p:txBody>
      </p:sp>
    </p:spTree>
    <p:extLst>
      <p:ext uri="{BB962C8B-B14F-4D97-AF65-F5344CB8AC3E}">
        <p14:creationId xmlns:p14="http://schemas.microsoft.com/office/powerpoint/2010/main" val="151450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0711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B5AB-21B8-7030-B887-4A036B488792}"/>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AE16788-49A0-01C0-CF34-24D3B1411C18}"/>
              </a:ext>
            </a:extLst>
          </p:cNvPr>
          <p:cNvSpPr>
            <a:spLocks noGrp="1"/>
          </p:cNvSpPr>
          <p:nvPr>
            <p:ph type="sldNum" sz="quarter" idx="12"/>
          </p:nvPr>
        </p:nvSpPr>
        <p:spPr/>
        <p:txBody>
          <a:bodyPr/>
          <a:lstStyle/>
          <a:p>
            <a:fld id="{026D6878-2ACE-F441-A688-2239C1B853F5}" type="slidenum">
              <a:rPr lang="en-US" smtClean="0"/>
              <a:t>‹#›</a:t>
            </a:fld>
            <a:endParaRPr lang="en-US"/>
          </a:p>
        </p:txBody>
      </p:sp>
    </p:spTree>
    <p:extLst>
      <p:ext uri="{BB962C8B-B14F-4D97-AF65-F5344CB8AC3E}">
        <p14:creationId xmlns:p14="http://schemas.microsoft.com/office/powerpoint/2010/main" val="274197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A3A4F-5A9C-A931-D448-3D9DEE77C243}"/>
              </a:ext>
            </a:extLst>
          </p:cNvPr>
          <p:cNvSpPr>
            <a:spLocks noGrp="1"/>
          </p:cNvSpPr>
          <p:nvPr>
            <p:ph type="sldNum" sz="quarter" idx="12"/>
          </p:nvPr>
        </p:nvSpPr>
        <p:spPr/>
        <p:txBody>
          <a:bodyPr/>
          <a:lstStyle/>
          <a:p>
            <a:fld id="{026D6878-2ACE-F441-A688-2239C1B853F5}" type="slidenum">
              <a:rPr lang="en-US" smtClean="0"/>
              <a:t>‹#›</a:t>
            </a:fld>
            <a:endParaRPr lang="en-US"/>
          </a:p>
        </p:txBody>
      </p:sp>
    </p:spTree>
    <p:extLst>
      <p:ext uri="{BB962C8B-B14F-4D97-AF65-F5344CB8AC3E}">
        <p14:creationId xmlns:p14="http://schemas.microsoft.com/office/powerpoint/2010/main" val="2839092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BB4F-F49A-7986-9457-88DAFEBAC5C1}"/>
              </a:ext>
            </a:extLst>
          </p:cNvPr>
          <p:cNvSpPr>
            <a:spLocks noGrp="1"/>
          </p:cNvSpPr>
          <p:nvPr>
            <p:ph type="title"/>
          </p:nvPr>
        </p:nvSpPr>
        <p:spPr>
          <a:xfrm>
            <a:off x="1250951"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FCD5D9-9D71-FFE4-49FE-751CC8EDD535}"/>
              </a:ext>
            </a:extLst>
          </p:cNvPr>
          <p:cNvSpPr>
            <a:spLocks noGrp="1"/>
          </p:cNvSpPr>
          <p:nvPr>
            <p:ph idx="1"/>
          </p:nvPr>
        </p:nvSpPr>
        <p:spPr>
          <a:xfrm>
            <a:off x="5462954" y="987425"/>
            <a:ext cx="5892434" cy="42645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9CF27D-5CAA-D25B-3CF5-30D64254A5A6}"/>
              </a:ext>
            </a:extLst>
          </p:cNvPr>
          <p:cNvSpPr>
            <a:spLocks noGrp="1"/>
          </p:cNvSpPr>
          <p:nvPr>
            <p:ph type="body" sz="half" idx="2"/>
          </p:nvPr>
        </p:nvSpPr>
        <p:spPr>
          <a:xfrm>
            <a:off x="1250951" y="2057400"/>
            <a:ext cx="3932237" cy="31945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4E3BF1-0701-F567-5ECA-D3DF0678CFC8}"/>
              </a:ext>
            </a:extLst>
          </p:cNvPr>
          <p:cNvSpPr>
            <a:spLocks noGrp="1"/>
          </p:cNvSpPr>
          <p:nvPr>
            <p:ph type="sldNum" sz="quarter" idx="12"/>
          </p:nvPr>
        </p:nvSpPr>
        <p:spPr/>
        <p:txBody>
          <a:bodyPr/>
          <a:lstStyle/>
          <a:p>
            <a:fld id="{026D6878-2ACE-F441-A688-2239C1B853F5}" type="slidenum">
              <a:rPr lang="en-US" smtClean="0"/>
              <a:t>‹#›</a:t>
            </a:fld>
            <a:endParaRPr lang="en-US"/>
          </a:p>
        </p:txBody>
      </p:sp>
    </p:spTree>
    <p:extLst>
      <p:ext uri="{BB962C8B-B14F-4D97-AF65-F5344CB8AC3E}">
        <p14:creationId xmlns:p14="http://schemas.microsoft.com/office/powerpoint/2010/main" val="2394344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4FAF-5F39-B37D-D8BB-033D118912D3}"/>
              </a:ext>
            </a:extLst>
          </p:cNvPr>
          <p:cNvSpPr>
            <a:spLocks noGrp="1"/>
          </p:cNvSpPr>
          <p:nvPr>
            <p:ph type="title"/>
          </p:nvPr>
        </p:nvSpPr>
        <p:spPr>
          <a:xfrm>
            <a:off x="1250951" y="458787"/>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83E9F7-D7A5-C652-9197-BA906AE5680F}"/>
              </a:ext>
            </a:extLst>
          </p:cNvPr>
          <p:cNvSpPr>
            <a:spLocks noGrp="1"/>
          </p:cNvSpPr>
          <p:nvPr>
            <p:ph type="pic" idx="1"/>
          </p:nvPr>
        </p:nvSpPr>
        <p:spPr>
          <a:xfrm>
            <a:off x="5524500" y="987425"/>
            <a:ext cx="6172200" cy="4264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EAAEDE-C7C6-1909-4BE6-F02578837FED}"/>
              </a:ext>
            </a:extLst>
          </p:cNvPr>
          <p:cNvSpPr>
            <a:spLocks noGrp="1"/>
          </p:cNvSpPr>
          <p:nvPr>
            <p:ph type="body" sz="half" idx="2"/>
          </p:nvPr>
        </p:nvSpPr>
        <p:spPr>
          <a:xfrm>
            <a:off x="1250951" y="2058987"/>
            <a:ext cx="3932237" cy="31929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DDDD543-C9EE-8FE2-26FC-B2DA55D75E28}"/>
              </a:ext>
            </a:extLst>
          </p:cNvPr>
          <p:cNvSpPr>
            <a:spLocks noGrp="1"/>
          </p:cNvSpPr>
          <p:nvPr>
            <p:ph type="sldNum" sz="quarter" idx="12"/>
          </p:nvPr>
        </p:nvSpPr>
        <p:spPr/>
        <p:txBody>
          <a:bodyPr/>
          <a:lstStyle/>
          <a:p>
            <a:fld id="{026D6878-2ACE-F441-A688-2239C1B853F5}" type="slidenum">
              <a:rPr lang="en-US" smtClean="0"/>
              <a:t>‹#›</a:t>
            </a:fld>
            <a:endParaRPr lang="en-US"/>
          </a:p>
        </p:txBody>
      </p:sp>
    </p:spTree>
    <p:extLst>
      <p:ext uri="{BB962C8B-B14F-4D97-AF65-F5344CB8AC3E}">
        <p14:creationId xmlns:p14="http://schemas.microsoft.com/office/powerpoint/2010/main" val="318409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BDC5-3D54-F453-DC41-D24AB97C9D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6ED56B-C069-704A-BCEF-831A84AF47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553E9CB-31D8-65F4-A2A6-0688B9D6091A}"/>
              </a:ext>
            </a:extLst>
          </p:cNvPr>
          <p:cNvSpPr>
            <a:spLocks noGrp="1"/>
          </p:cNvSpPr>
          <p:nvPr>
            <p:ph type="sldNum" sz="quarter" idx="12"/>
          </p:nvPr>
        </p:nvSpPr>
        <p:spPr/>
        <p:txBody>
          <a:bodyPr/>
          <a:lstStyle/>
          <a:p>
            <a:fld id="{026D6878-2ACE-F441-A688-2239C1B853F5}" type="slidenum">
              <a:rPr lang="en-US" smtClean="0"/>
              <a:t>‹#›</a:t>
            </a:fld>
            <a:endParaRPr lang="en-US"/>
          </a:p>
        </p:txBody>
      </p:sp>
    </p:spTree>
    <p:extLst>
      <p:ext uri="{BB962C8B-B14F-4D97-AF65-F5344CB8AC3E}">
        <p14:creationId xmlns:p14="http://schemas.microsoft.com/office/powerpoint/2010/main" val="972639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74B105-22F7-1FDA-2316-C33CC3502E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D7BA5-B66B-9C30-6D36-718D171708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385AC32-0E0D-C6F1-9B6A-86549874FB17}"/>
              </a:ext>
            </a:extLst>
          </p:cNvPr>
          <p:cNvSpPr>
            <a:spLocks noGrp="1"/>
          </p:cNvSpPr>
          <p:nvPr>
            <p:ph type="sldNum" sz="quarter" idx="12"/>
          </p:nvPr>
        </p:nvSpPr>
        <p:spPr/>
        <p:txBody>
          <a:bodyPr/>
          <a:lstStyle/>
          <a:p>
            <a:fld id="{026D6878-2ACE-F441-A688-2239C1B853F5}" type="slidenum">
              <a:rPr lang="en-US" smtClean="0"/>
              <a:t>‹#›</a:t>
            </a:fld>
            <a:endParaRPr lang="en-US"/>
          </a:p>
        </p:txBody>
      </p:sp>
    </p:spTree>
    <p:extLst>
      <p:ext uri="{BB962C8B-B14F-4D97-AF65-F5344CB8AC3E}">
        <p14:creationId xmlns:p14="http://schemas.microsoft.com/office/powerpoint/2010/main" val="3826815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F368D-9C9A-A724-C989-DD698C2ABD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22FF6F-CE20-7E07-DC90-64222F5665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326DCB-F6F5-A27C-5736-6DB2253A906B}"/>
              </a:ext>
            </a:extLst>
          </p:cNvPr>
          <p:cNvSpPr>
            <a:spLocks noGrp="1"/>
          </p:cNvSpPr>
          <p:nvPr>
            <p:ph type="dt" sz="half" idx="10"/>
          </p:nvPr>
        </p:nvSpPr>
        <p:spPr>
          <a:xfrm>
            <a:off x="838200" y="6356350"/>
            <a:ext cx="2743200" cy="365125"/>
          </a:xfrm>
          <a:prstGeom prst="rect">
            <a:avLst/>
          </a:prstGeom>
        </p:spPr>
        <p:txBody>
          <a:bodyPr/>
          <a:lstStyle/>
          <a:p>
            <a:fld id="{929A435E-29A6-3547-8404-12B946D9708F}" type="datetimeFigureOut">
              <a:rPr lang="en-US" smtClean="0"/>
              <a:t>3/3/2025</a:t>
            </a:fld>
            <a:endParaRPr lang="en-US"/>
          </a:p>
        </p:txBody>
      </p:sp>
      <p:sp>
        <p:nvSpPr>
          <p:cNvPr id="6" name="Slide Number Placeholder 5">
            <a:extLst>
              <a:ext uri="{FF2B5EF4-FFF2-40B4-BE49-F238E27FC236}">
                <a16:creationId xmlns:a16="http://schemas.microsoft.com/office/drawing/2014/main" id="{3BAC88A8-C2B1-5EAC-05EB-3C44316FD2A9}"/>
              </a:ext>
            </a:extLst>
          </p:cNvPr>
          <p:cNvSpPr>
            <a:spLocks noGrp="1"/>
          </p:cNvSpPr>
          <p:nvPr>
            <p:ph type="sldNum" sz="quarter" idx="12"/>
          </p:nvPr>
        </p:nvSpPr>
        <p:spPr/>
        <p:txBody>
          <a:bodyPr/>
          <a:lstStyle>
            <a:lvl1pPr algn="l">
              <a:defRPr/>
            </a:lvl1pPr>
          </a:lstStyle>
          <a:p>
            <a:fld id="{7F1BB754-68B6-B749-A41F-C4D09985D5E5}" type="slidenum">
              <a:rPr lang="en-US" smtClean="0"/>
              <a:pPr/>
              <a:t>‹#›</a:t>
            </a:fld>
            <a:endParaRPr lang="en-US"/>
          </a:p>
        </p:txBody>
      </p:sp>
    </p:spTree>
    <p:extLst>
      <p:ext uri="{BB962C8B-B14F-4D97-AF65-F5344CB8AC3E}">
        <p14:creationId xmlns:p14="http://schemas.microsoft.com/office/powerpoint/2010/main" val="1363036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9DC0-BA2B-EC61-E8B1-1144F1919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B7DB49-9393-526A-91EC-14682E6821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156F5-2910-CDFC-D7D6-FEBD70B62E73}"/>
              </a:ext>
            </a:extLst>
          </p:cNvPr>
          <p:cNvSpPr>
            <a:spLocks noGrp="1"/>
          </p:cNvSpPr>
          <p:nvPr>
            <p:ph type="dt" sz="half" idx="10"/>
          </p:nvPr>
        </p:nvSpPr>
        <p:spPr>
          <a:xfrm>
            <a:off x="838200" y="6356350"/>
            <a:ext cx="2743200" cy="365125"/>
          </a:xfrm>
          <a:prstGeom prst="rect">
            <a:avLst/>
          </a:prstGeom>
        </p:spPr>
        <p:txBody>
          <a:bodyPr/>
          <a:lstStyle/>
          <a:p>
            <a:fld id="{929A435E-29A6-3547-8404-12B946D9708F}" type="datetimeFigureOut">
              <a:rPr lang="en-US" smtClean="0"/>
              <a:t>3/3/2025</a:t>
            </a:fld>
            <a:endParaRPr lang="en-US"/>
          </a:p>
        </p:txBody>
      </p:sp>
      <p:sp>
        <p:nvSpPr>
          <p:cNvPr id="6" name="Slide Number Placeholder 5">
            <a:extLst>
              <a:ext uri="{FF2B5EF4-FFF2-40B4-BE49-F238E27FC236}">
                <a16:creationId xmlns:a16="http://schemas.microsoft.com/office/drawing/2014/main" id="{C30A427C-6E93-623C-B034-6F3C8D444F06}"/>
              </a:ext>
            </a:extLst>
          </p:cNvPr>
          <p:cNvSpPr>
            <a:spLocks noGrp="1"/>
          </p:cNvSpPr>
          <p:nvPr>
            <p:ph type="sldNum" sz="quarter" idx="12"/>
          </p:nvPr>
        </p:nvSpPr>
        <p:spPr/>
        <p:txBody>
          <a:bodyPr/>
          <a:lstStyle>
            <a:lvl1pPr algn="l">
              <a:defRPr/>
            </a:lvl1pPr>
          </a:lstStyle>
          <a:p>
            <a:fld id="{7F1BB754-68B6-B749-A41F-C4D09985D5E5}" type="slidenum">
              <a:rPr lang="en-US" smtClean="0"/>
              <a:pPr/>
              <a:t>‹#›</a:t>
            </a:fld>
            <a:endParaRPr lang="en-US"/>
          </a:p>
        </p:txBody>
      </p:sp>
    </p:spTree>
    <p:extLst>
      <p:ext uri="{BB962C8B-B14F-4D97-AF65-F5344CB8AC3E}">
        <p14:creationId xmlns:p14="http://schemas.microsoft.com/office/powerpoint/2010/main" val="3091060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C8809-1A59-5CDD-9BB8-200773B5304B}"/>
              </a:ext>
            </a:extLst>
          </p:cNvPr>
          <p:cNvSpPr>
            <a:spLocks noGrp="1"/>
          </p:cNvSpPr>
          <p:nvPr>
            <p:ph type="title"/>
          </p:nvPr>
        </p:nvSpPr>
        <p:spPr>
          <a:xfrm>
            <a:off x="831850" y="4905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5A51F8-B5B6-DF3E-4B09-6D49B68A314C}"/>
              </a:ext>
            </a:extLst>
          </p:cNvPr>
          <p:cNvSpPr>
            <a:spLocks noGrp="1"/>
          </p:cNvSpPr>
          <p:nvPr>
            <p:ph type="body" idx="1"/>
          </p:nvPr>
        </p:nvSpPr>
        <p:spPr>
          <a:xfrm>
            <a:off x="831850" y="3370264"/>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BA7A0-3C68-1028-87D3-828D68008E36}"/>
              </a:ext>
            </a:extLst>
          </p:cNvPr>
          <p:cNvSpPr>
            <a:spLocks noGrp="1"/>
          </p:cNvSpPr>
          <p:nvPr>
            <p:ph type="dt" sz="half" idx="10"/>
          </p:nvPr>
        </p:nvSpPr>
        <p:spPr>
          <a:xfrm>
            <a:off x="838200" y="6356350"/>
            <a:ext cx="2743200" cy="365125"/>
          </a:xfrm>
          <a:prstGeom prst="rect">
            <a:avLst/>
          </a:prstGeom>
        </p:spPr>
        <p:txBody>
          <a:bodyPr/>
          <a:lstStyle/>
          <a:p>
            <a:fld id="{929A435E-29A6-3547-8404-12B946D9708F}" type="datetimeFigureOut">
              <a:rPr lang="en-US" smtClean="0"/>
              <a:t>3/3/2025</a:t>
            </a:fld>
            <a:endParaRPr lang="en-US"/>
          </a:p>
        </p:txBody>
      </p:sp>
      <p:sp>
        <p:nvSpPr>
          <p:cNvPr id="6" name="Slide Number Placeholder 5">
            <a:extLst>
              <a:ext uri="{FF2B5EF4-FFF2-40B4-BE49-F238E27FC236}">
                <a16:creationId xmlns:a16="http://schemas.microsoft.com/office/drawing/2014/main" id="{D713EEA8-2B43-10E9-B66B-AC893A5C4828}"/>
              </a:ext>
            </a:extLst>
          </p:cNvPr>
          <p:cNvSpPr>
            <a:spLocks noGrp="1"/>
          </p:cNvSpPr>
          <p:nvPr>
            <p:ph type="sldNum" sz="quarter" idx="12"/>
          </p:nvPr>
        </p:nvSpPr>
        <p:spPr/>
        <p:txBody>
          <a:bodyPr/>
          <a:lstStyle>
            <a:lvl1pPr algn="l">
              <a:defRPr>
                <a:solidFill>
                  <a:schemeClr val="bg1"/>
                </a:solidFill>
              </a:defRPr>
            </a:lvl1pPr>
          </a:lstStyle>
          <a:p>
            <a:fld id="{7F1BB754-68B6-B749-A41F-C4D09985D5E5}" type="slidenum">
              <a:rPr lang="en-US" smtClean="0"/>
              <a:pPr/>
              <a:t>‹#›</a:t>
            </a:fld>
            <a:endParaRPr lang="en-US"/>
          </a:p>
        </p:txBody>
      </p:sp>
    </p:spTree>
    <p:extLst>
      <p:ext uri="{BB962C8B-B14F-4D97-AF65-F5344CB8AC3E}">
        <p14:creationId xmlns:p14="http://schemas.microsoft.com/office/powerpoint/2010/main" val="2285838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0E472-67DB-0364-3606-872583BE72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019FB2-40B5-71FE-29A1-7DFA85870602}"/>
              </a:ext>
            </a:extLst>
          </p:cNvPr>
          <p:cNvSpPr>
            <a:spLocks noGrp="1"/>
          </p:cNvSpPr>
          <p:nvPr>
            <p:ph sz="half" idx="1"/>
          </p:nvPr>
        </p:nvSpPr>
        <p:spPr>
          <a:xfrm>
            <a:off x="838200" y="1825625"/>
            <a:ext cx="5181600" cy="30980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504FF3-39F9-E163-07F4-63146104C516}"/>
              </a:ext>
            </a:extLst>
          </p:cNvPr>
          <p:cNvSpPr>
            <a:spLocks noGrp="1"/>
          </p:cNvSpPr>
          <p:nvPr>
            <p:ph sz="half" idx="2"/>
          </p:nvPr>
        </p:nvSpPr>
        <p:spPr>
          <a:xfrm>
            <a:off x="6172200" y="1825625"/>
            <a:ext cx="5181600" cy="30980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BE87F4-4CAE-2442-9F4D-3C59891231A3}"/>
              </a:ext>
            </a:extLst>
          </p:cNvPr>
          <p:cNvSpPr>
            <a:spLocks noGrp="1"/>
          </p:cNvSpPr>
          <p:nvPr>
            <p:ph type="dt" sz="half" idx="10"/>
          </p:nvPr>
        </p:nvSpPr>
        <p:spPr>
          <a:xfrm>
            <a:off x="838200" y="6356350"/>
            <a:ext cx="2743200" cy="365125"/>
          </a:xfrm>
          <a:prstGeom prst="rect">
            <a:avLst/>
          </a:prstGeom>
        </p:spPr>
        <p:txBody>
          <a:bodyPr/>
          <a:lstStyle/>
          <a:p>
            <a:fld id="{929A435E-29A6-3547-8404-12B946D9708F}" type="datetimeFigureOut">
              <a:rPr lang="en-US" smtClean="0"/>
              <a:t>3/3/2025</a:t>
            </a:fld>
            <a:endParaRPr lang="en-US"/>
          </a:p>
        </p:txBody>
      </p:sp>
      <p:sp>
        <p:nvSpPr>
          <p:cNvPr id="7" name="Slide Number Placeholder 6">
            <a:extLst>
              <a:ext uri="{FF2B5EF4-FFF2-40B4-BE49-F238E27FC236}">
                <a16:creationId xmlns:a16="http://schemas.microsoft.com/office/drawing/2014/main" id="{71529188-B0C7-5B99-08ED-ADA72CCE461C}"/>
              </a:ext>
            </a:extLst>
          </p:cNvPr>
          <p:cNvSpPr>
            <a:spLocks noGrp="1"/>
          </p:cNvSpPr>
          <p:nvPr>
            <p:ph type="sldNum" sz="quarter" idx="12"/>
          </p:nvPr>
        </p:nvSpPr>
        <p:spPr/>
        <p:txBody>
          <a:bodyPr/>
          <a:lstStyle>
            <a:lvl1pPr algn="l">
              <a:defRPr>
                <a:solidFill>
                  <a:schemeClr val="bg1"/>
                </a:solidFill>
              </a:defRPr>
            </a:lvl1pPr>
          </a:lstStyle>
          <a:p>
            <a:fld id="{7F1BB754-68B6-B749-A41F-C4D09985D5E5}" type="slidenum">
              <a:rPr lang="en-US" smtClean="0"/>
              <a:pPr/>
              <a:t>‹#›</a:t>
            </a:fld>
            <a:endParaRPr lang="en-US"/>
          </a:p>
        </p:txBody>
      </p:sp>
    </p:spTree>
    <p:extLst>
      <p:ext uri="{BB962C8B-B14F-4D97-AF65-F5344CB8AC3E}">
        <p14:creationId xmlns:p14="http://schemas.microsoft.com/office/powerpoint/2010/main" val="368359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486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6C7C-3BEE-C70F-AFFE-4C4D9587E0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47E9FC-E57F-7E53-AA53-FCC1EB06D0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18843E-7DCC-4CB9-43D9-86C83D1154D3}"/>
              </a:ext>
            </a:extLst>
          </p:cNvPr>
          <p:cNvSpPr>
            <a:spLocks noGrp="1"/>
          </p:cNvSpPr>
          <p:nvPr>
            <p:ph sz="half" idx="2"/>
          </p:nvPr>
        </p:nvSpPr>
        <p:spPr>
          <a:xfrm>
            <a:off x="839788" y="2505075"/>
            <a:ext cx="5157787" cy="2488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C7B9D0-BFC4-4914-E7F0-24FA68ACBD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4B8465-6DC7-AA02-016A-6C6BDDB51907}"/>
              </a:ext>
            </a:extLst>
          </p:cNvPr>
          <p:cNvSpPr>
            <a:spLocks noGrp="1"/>
          </p:cNvSpPr>
          <p:nvPr>
            <p:ph sz="quarter" idx="4"/>
          </p:nvPr>
        </p:nvSpPr>
        <p:spPr>
          <a:xfrm>
            <a:off x="6172200" y="2505075"/>
            <a:ext cx="5183188" cy="2488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04530-5F98-ACE0-49BA-02FD48231AF0}"/>
              </a:ext>
            </a:extLst>
          </p:cNvPr>
          <p:cNvSpPr>
            <a:spLocks noGrp="1"/>
          </p:cNvSpPr>
          <p:nvPr>
            <p:ph type="dt" sz="half" idx="10"/>
          </p:nvPr>
        </p:nvSpPr>
        <p:spPr>
          <a:xfrm>
            <a:off x="838200" y="6356350"/>
            <a:ext cx="2743200" cy="365125"/>
          </a:xfrm>
          <a:prstGeom prst="rect">
            <a:avLst/>
          </a:prstGeom>
        </p:spPr>
        <p:txBody>
          <a:bodyPr/>
          <a:lstStyle/>
          <a:p>
            <a:fld id="{929A435E-29A6-3547-8404-12B946D9708F}" type="datetimeFigureOut">
              <a:rPr lang="en-US" smtClean="0"/>
              <a:t>3/3/2025</a:t>
            </a:fld>
            <a:endParaRPr lang="en-US"/>
          </a:p>
        </p:txBody>
      </p:sp>
      <p:sp>
        <p:nvSpPr>
          <p:cNvPr id="9" name="Slide Number Placeholder 8">
            <a:extLst>
              <a:ext uri="{FF2B5EF4-FFF2-40B4-BE49-F238E27FC236}">
                <a16:creationId xmlns:a16="http://schemas.microsoft.com/office/drawing/2014/main" id="{661704C3-F8CA-CD6A-1363-140F2FB57FAC}"/>
              </a:ext>
            </a:extLst>
          </p:cNvPr>
          <p:cNvSpPr>
            <a:spLocks noGrp="1"/>
          </p:cNvSpPr>
          <p:nvPr>
            <p:ph type="sldNum" sz="quarter" idx="12"/>
          </p:nvPr>
        </p:nvSpPr>
        <p:spPr/>
        <p:txBody>
          <a:bodyPr/>
          <a:lstStyle>
            <a:lvl1pPr algn="l">
              <a:defRPr/>
            </a:lvl1pPr>
          </a:lstStyle>
          <a:p>
            <a:fld id="{7F1BB754-68B6-B749-A41F-C4D09985D5E5}" type="slidenum">
              <a:rPr lang="en-US" smtClean="0"/>
              <a:pPr/>
              <a:t>‹#›</a:t>
            </a:fld>
            <a:endParaRPr lang="en-US"/>
          </a:p>
        </p:txBody>
      </p:sp>
    </p:spTree>
    <p:extLst>
      <p:ext uri="{BB962C8B-B14F-4D97-AF65-F5344CB8AC3E}">
        <p14:creationId xmlns:p14="http://schemas.microsoft.com/office/powerpoint/2010/main" val="3320228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3ADF-0FD9-55A4-3349-FA622CB731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CFEF54-4483-8827-4A83-5F3D14F3C3D9}"/>
              </a:ext>
            </a:extLst>
          </p:cNvPr>
          <p:cNvSpPr>
            <a:spLocks noGrp="1"/>
          </p:cNvSpPr>
          <p:nvPr>
            <p:ph type="dt" sz="half" idx="10"/>
          </p:nvPr>
        </p:nvSpPr>
        <p:spPr>
          <a:xfrm>
            <a:off x="838200" y="6356350"/>
            <a:ext cx="2743200" cy="365125"/>
          </a:xfrm>
          <a:prstGeom prst="rect">
            <a:avLst/>
          </a:prstGeom>
        </p:spPr>
        <p:txBody>
          <a:bodyPr/>
          <a:lstStyle/>
          <a:p>
            <a:fld id="{929A435E-29A6-3547-8404-12B946D9708F}" type="datetimeFigureOut">
              <a:rPr lang="en-US" smtClean="0"/>
              <a:t>3/3/2025</a:t>
            </a:fld>
            <a:endParaRPr lang="en-US"/>
          </a:p>
        </p:txBody>
      </p:sp>
      <p:sp>
        <p:nvSpPr>
          <p:cNvPr id="5" name="Slide Number Placeholder 4">
            <a:extLst>
              <a:ext uri="{FF2B5EF4-FFF2-40B4-BE49-F238E27FC236}">
                <a16:creationId xmlns:a16="http://schemas.microsoft.com/office/drawing/2014/main" id="{E5199470-00C6-33DC-B89E-F50D29E4DF76}"/>
              </a:ext>
            </a:extLst>
          </p:cNvPr>
          <p:cNvSpPr>
            <a:spLocks noGrp="1"/>
          </p:cNvSpPr>
          <p:nvPr>
            <p:ph type="sldNum" sz="quarter" idx="12"/>
          </p:nvPr>
        </p:nvSpPr>
        <p:spPr/>
        <p:txBody>
          <a:bodyPr/>
          <a:lstStyle>
            <a:lvl1pPr algn="l">
              <a:defRPr>
                <a:solidFill>
                  <a:schemeClr val="bg1"/>
                </a:solidFill>
              </a:defRPr>
            </a:lvl1pPr>
          </a:lstStyle>
          <a:p>
            <a:fld id="{7F1BB754-68B6-B749-A41F-C4D09985D5E5}" type="slidenum">
              <a:rPr lang="en-US" smtClean="0"/>
              <a:pPr/>
              <a:t>‹#›</a:t>
            </a:fld>
            <a:endParaRPr lang="en-US"/>
          </a:p>
        </p:txBody>
      </p:sp>
    </p:spTree>
    <p:extLst>
      <p:ext uri="{BB962C8B-B14F-4D97-AF65-F5344CB8AC3E}">
        <p14:creationId xmlns:p14="http://schemas.microsoft.com/office/powerpoint/2010/main" val="2485153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6E5AA5-DBB3-775C-1A26-DDA44E2EBEB6}"/>
              </a:ext>
            </a:extLst>
          </p:cNvPr>
          <p:cNvSpPr>
            <a:spLocks noGrp="1"/>
          </p:cNvSpPr>
          <p:nvPr>
            <p:ph type="dt" sz="half" idx="10"/>
          </p:nvPr>
        </p:nvSpPr>
        <p:spPr>
          <a:xfrm>
            <a:off x="838200" y="6356350"/>
            <a:ext cx="2743200" cy="365125"/>
          </a:xfrm>
          <a:prstGeom prst="rect">
            <a:avLst/>
          </a:prstGeom>
        </p:spPr>
        <p:txBody>
          <a:bodyPr/>
          <a:lstStyle/>
          <a:p>
            <a:fld id="{929A435E-29A6-3547-8404-12B946D9708F}" type="datetimeFigureOut">
              <a:rPr lang="en-US" smtClean="0"/>
              <a:t>3/3/2025</a:t>
            </a:fld>
            <a:endParaRPr lang="en-US"/>
          </a:p>
        </p:txBody>
      </p:sp>
      <p:sp>
        <p:nvSpPr>
          <p:cNvPr id="4" name="Slide Number Placeholder 3">
            <a:extLst>
              <a:ext uri="{FF2B5EF4-FFF2-40B4-BE49-F238E27FC236}">
                <a16:creationId xmlns:a16="http://schemas.microsoft.com/office/drawing/2014/main" id="{3F96359C-BD02-2991-2ADF-DE96E5B04412}"/>
              </a:ext>
            </a:extLst>
          </p:cNvPr>
          <p:cNvSpPr>
            <a:spLocks noGrp="1"/>
          </p:cNvSpPr>
          <p:nvPr>
            <p:ph type="sldNum" sz="quarter" idx="12"/>
          </p:nvPr>
        </p:nvSpPr>
        <p:spPr/>
        <p:txBody>
          <a:bodyPr/>
          <a:lstStyle>
            <a:lvl1pPr algn="l">
              <a:defRPr>
                <a:solidFill>
                  <a:schemeClr val="bg1"/>
                </a:solidFill>
              </a:defRPr>
            </a:lvl1pPr>
          </a:lstStyle>
          <a:p>
            <a:fld id="{7F1BB754-68B6-B749-A41F-C4D09985D5E5}" type="slidenum">
              <a:rPr lang="en-US" smtClean="0"/>
              <a:pPr/>
              <a:t>‹#›</a:t>
            </a:fld>
            <a:endParaRPr lang="en-US"/>
          </a:p>
        </p:txBody>
      </p:sp>
    </p:spTree>
    <p:extLst>
      <p:ext uri="{BB962C8B-B14F-4D97-AF65-F5344CB8AC3E}">
        <p14:creationId xmlns:p14="http://schemas.microsoft.com/office/powerpoint/2010/main" val="1729353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02B01-AFFD-6C9C-ADB3-F9E8BC06E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ACC650-2E80-EAE7-51DF-38368033A5D9}"/>
              </a:ext>
            </a:extLst>
          </p:cNvPr>
          <p:cNvSpPr>
            <a:spLocks noGrp="1"/>
          </p:cNvSpPr>
          <p:nvPr>
            <p:ph idx="1"/>
          </p:nvPr>
        </p:nvSpPr>
        <p:spPr>
          <a:xfrm>
            <a:off x="5183188" y="987426"/>
            <a:ext cx="6172200" cy="38131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CC5062-C53A-C17A-3C9E-EEDC3205078B}"/>
              </a:ext>
            </a:extLst>
          </p:cNvPr>
          <p:cNvSpPr>
            <a:spLocks noGrp="1"/>
          </p:cNvSpPr>
          <p:nvPr>
            <p:ph type="body" sz="half" idx="2"/>
          </p:nvPr>
        </p:nvSpPr>
        <p:spPr>
          <a:xfrm>
            <a:off x="839788" y="2057400"/>
            <a:ext cx="3932237" cy="27432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337F3-1EAD-42E3-381C-43A9187A0458}"/>
              </a:ext>
            </a:extLst>
          </p:cNvPr>
          <p:cNvSpPr>
            <a:spLocks noGrp="1"/>
          </p:cNvSpPr>
          <p:nvPr>
            <p:ph type="dt" sz="half" idx="10"/>
          </p:nvPr>
        </p:nvSpPr>
        <p:spPr>
          <a:xfrm>
            <a:off x="838200" y="6356350"/>
            <a:ext cx="2743200" cy="365125"/>
          </a:xfrm>
          <a:prstGeom prst="rect">
            <a:avLst/>
          </a:prstGeom>
        </p:spPr>
        <p:txBody>
          <a:bodyPr/>
          <a:lstStyle/>
          <a:p>
            <a:fld id="{929A435E-29A6-3547-8404-12B946D9708F}" type="datetimeFigureOut">
              <a:rPr lang="en-US" smtClean="0"/>
              <a:t>3/3/2025</a:t>
            </a:fld>
            <a:endParaRPr lang="en-US"/>
          </a:p>
        </p:txBody>
      </p:sp>
      <p:sp>
        <p:nvSpPr>
          <p:cNvPr id="7" name="Slide Number Placeholder 6">
            <a:extLst>
              <a:ext uri="{FF2B5EF4-FFF2-40B4-BE49-F238E27FC236}">
                <a16:creationId xmlns:a16="http://schemas.microsoft.com/office/drawing/2014/main" id="{6677C10B-AB41-356C-8638-F0AE4EF5BA38}"/>
              </a:ext>
            </a:extLst>
          </p:cNvPr>
          <p:cNvSpPr>
            <a:spLocks noGrp="1"/>
          </p:cNvSpPr>
          <p:nvPr>
            <p:ph type="sldNum" sz="quarter" idx="12"/>
          </p:nvPr>
        </p:nvSpPr>
        <p:spPr/>
        <p:txBody>
          <a:bodyPr/>
          <a:lstStyle>
            <a:lvl1pPr algn="l">
              <a:defRPr>
                <a:solidFill>
                  <a:schemeClr val="bg1"/>
                </a:solidFill>
              </a:defRPr>
            </a:lvl1pPr>
          </a:lstStyle>
          <a:p>
            <a:fld id="{7F1BB754-68B6-B749-A41F-C4D09985D5E5}" type="slidenum">
              <a:rPr lang="en-US" smtClean="0"/>
              <a:pPr/>
              <a:t>‹#›</a:t>
            </a:fld>
            <a:endParaRPr lang="en-US"/>
          </a:p>
        </p:txBody>
      </p:sp>
    </p:spTree>
    <p:extLst>
      <p:ext uri="{BB962C8B-B14F-4D97-AF65-F5344CB8AC3E}">
        <p14:creationId xmlns:p14="http://schemas.microsoft.com/office/powerpoint/2010/main" val="1880178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CECA8-C900-AA51-55E9-3779BBD2D5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0A6402-233B-11F8-F1B2-6D1EF3D74AB3}"/>
              </a:ext>
            </a:extLst>
          </p:cNvPr>
          <p:cNvSpPr>
            <a:spLocks noGrp="1"/>
          </p:cNvSpPr>
          <p:nvPr>
            <p:ph type="pic" idx="1"/>
          </p:nvPr>
        </p:nvSpPr>
        <p:spPr>
          <a:xfrm>
            <a:off x="5183188" y="987425"/>
            <a:ext cx="6172200" cy="38659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68CFC0-1C38-2AC3-D50E-76BAD36F0693}"/>
              </a:ext>
            </a:extLst>
          </p:cNvPr>
          <p:cNvSpPr>
            <a:spLocks noGrp="1"/>
          </p:cNvSpPr>
          <p:nvPr>
            <p:ph type="body" sz="half" idx="2"/>
          </p:nvPr>
        </p:nvSpPr>
        <p:spPr>
          <a:xfrm>
            <a:off x="839788" y="2057401"/>
            <a:ext cx="3932237" cy="27959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1DF98-E4A9-080E-786C-B4AEA1A38411}"/>
              </a:ext>
            </a:extLst>
          </p:cNvPr>
          <p:cNvSpPr>
            <a:spLocks noGrp="1"/>
          </p:cNvSpPr>
          <p:nvPr>
            <p:ph type="dt" sz="half" idx="10"/>
          </p:nvPr>
        </p:nvSpPr>
        <p:spPr>
          <a:xfrm>
            <a:off x="838200" y="6356350"/>
            <a:ext cx="2743200" cy="365125"/>
          </a:xfrm>
          <a:prstGeom prst="rect">
            <a:avLst/>
          </a:prstGeom>
        </p:spPr>
        <p:txBody>
          <a:bodyPr/>
          <a:lstStyle/>
          <a:p>
            <a:fld id="{929A435E-29A6-3547-8404-12B946D9708F}" type="datetimeFigureOut">
              <a:rPr lang="en-US" smtClean="0"/>
              <a:t>3/3/2025</a:t>
            </a:fld>
            <a:endParaRPr lang="en-US"/>
          </a:p>
        </p:txBody>
      </p:sp>
      <p:sp>
        <p:nvSpPr>
          <p:cNvPr id="7" name="Slide Number Placeholder 6">
            <a:extLst>
              <a:ext uri="{FF2B5EF4-FFF2-40B4-BE49-F238E27FC236}">
                <a16:creationId xmlns:a16="http://schemas.microsoft.com/office/drawing/2014/main" id="{D6584CDA-94D5-7BDF-1485-44436528E990}"/>
              </a:ext>
            </a:extLst>
          </p:cNvPr>
          <p:cNvSpPr>
            <a:spLocks noGrp="1"/>
          </p:cNvSpPr>
          <p:nvPr>
            <p:ph type="sldNum" sz="quarter" idx="12"/>
          </p:nvPr>
        </p:nvSpPr>
        <p:spPr/>
        <p:txBody>
          <a:bodyPr/>
          <a:lstStyle>
            <a:lvl1pPr algn="l">
              <a:defRPr>
                <a:solidFill>
                  <a:schemeClr val="bg1"/>
                </a:solidFill>
              </a:defRPr>
            </a:lvl1pPr>
          </a:lstStyle>
          <a:p>
            <a:fld id="{7F1BB754-68B6-B749-A41F-C4D09985D5E5}" type="slidenum">
              <a:rPr lang="en-US" smtClean="0"/>
              <a:pPr/>
              <a:t>‹#›</a:t>
            </a:fld>
            <a:endParaRPr lang="en-US"/>
          </a:p>
        </p:txBody>
      </p:sp>
    </p:spTree>
    <p:extLst>
      <p:ext uri="{BB962C8B-B14F-4D97-AF65-F5344CB8AC3E}">
        <p14:creationId xmlns:p14="http://schemas.microsoft.com/office/powerpoint/2010/main" val="1915526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DEC3-B247-5732-1B5E-1DEA041D20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2AE2B9-183C-0FB5-69A7-510F5A040F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D6F904-B945-0C4E-3F12-96A4E5C70354}"/>
              </a:ext>
            </a:extLst>
          </p:cNvPr>
          <p:cNvSpPr>
            <a:spLocks noGrp="1"/>
          </p:cNvSpPr>
          <p:nvPr>
            <p:ph type="dt" sz="half" idx="10"/>
          </p:nvPr>
        </p:nvSpPr>
        <p:spPr>
          <a:xfrm>
            <a:off x="838200" y="6356350"/>
            <a:ext cx="2743200" cy="365125"/>
          </a:xfrm>
          <a:prstGeom prst="rect">
            <a:avLst/>
          </a:prstGeom>
        </p:spPr>
        <p:txBody>
          <a:bodyPr/>
          <a:lstStyle/>
          <a:p>
            <a:fld id="{929A435E-29A6-3547-8404-12B946D9708F}" type="datetimeFigureOut">
              <a:rPr lang="en-US" smtClean="0"/>
              <a:t>3/3/2025</a:t>
            </a:fld>
            <a:endParaRPr lang="en-US"/>
          </a:p>
        </p:txBody>
      </p:sp>
      <p:sp>
        <p:nvSpPr>
          <p:cNvPr id="6" name="Slide Number Placeholder 5">
            <a:extLst>
              <a:ext uri="{FF2B5EF4-FFF2-40B4-BE49-F238E27FC236}">
                <a16:creationId xmlns:a16="http://schemas.microsoft.com/office/drawing/2014/main" id="{7000E408-B056-8A22-B021-A97A489F9027}"/>
              </a:ext>
            </a:extLst>
          </p:cNvPr>
          <p:cNvSpPr>
            <a:spLocks noGrp="1"/>
          </p:cNvSpPr>
          <p:nvPr>
            <p:ph type="sldNum" sz="quarter" idx="12"/>
          </p:nvPr>
        </p:nvSpPr>
        <p:spPr/>
        <p:txBody>
          <a:bodyPr/>
          <a:lstStyle>
            <a:lvl1pPr algn="l">
              <a:defRPr>
                <a:solidFill>
                  <a:schemeClr val="bg1"/>
                </a:solidFill>
              </a:defRPr>
            </a:lvl1pPr>
          </a:lstStyle>
          <a:p>
            <a:fld id="{7F1BB754-68B6-B749-A41F-C4D09985D5E5}" type="slidenum">
              <a:rPr lang="en-US" smtClean="0"/>
              <a:pPr/>
              <a:t>‹#›</a:t>
            </a:fld>
            <a:endParaRPr lang="en-US"/>
          </a:p>
        </p:txBody>
      </p:sp>
    </p:spTree>
    <p:extLst>
      <p:ext uri="{BB962C8B-B14F-4D97-AF65-F5344CB8AC3E}">
        <p14:creationId xmlns:p14="http://schemas.microsoft.com/office/powerpoint/2010/main" val="738448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50D2C5-6CE1-868F-2C45-DE4551C2303B}"/>
              </a:ext>
            </a:extLst>
          </p:cNvPr>
          <p:cNvSpPr>
            <a:spLocks noGrp="1"/>
          </p:cNvSpPr>
          <p:nvPr>
            <p:ph type="title" orient="vert"/>
          </p:nvPr>
        </p:nvSpPr>
        <p:spPr>
          <a:xfrm>
            <a:off x="8724900" y="365125"/>
            <a:ext cx="2628900" cy="453512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6D091C-FFB1-983C-ED5E-ED17BE417A20}"/>
              </a:ext>
            </a:extLst>
          </p:cNvPr>
          <p:cNvSpPr>
            <a:spLocks noGrp="1"/>
          </p:cNvSpPr>
          <p:nvPr>
            <p:ph type="body" orient="vert" idx="1"/>
          </p:nvPr>
        </p:nvSpPr>
        <p:spPr>
          <a:xfrm>
            <a:off x="838200" y="365125"/>
            <a:ext cx="7734300" cy="45351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3868D-35AA-25B2-FCCB-E2097B7E7B9A}"/>
              </a:ext>
            </a:extLst>
          </p:cNvPr>
          <p:cNvSpPr>
            <a:spLocks noGrp="1"/>
          </p:cNvSpPr>
          <p:nvPr>
            <p:ph type="dt" sz="half" idx="10"/>
          </p:nvPr>
        </p:nvSpPr>
        <p:spPr>
          <a:xfrm>
            <a:off x="838200" y="6356350"/>
            <a:ext cx="2743200" cy="365125"/>
          </a:xfrm>
          <a:prstGeom prst="rect">
            <a:avLst/>
          </a:prstGeom>
        </p:spPr>
        <p:txBody>
          <a:bodyPr/>
          <a:lstStyle/>
          <a:p>
            <a:fld id="{929A435E-29A6-3547-8404-12B946D9708F}" type="datetimeFigureOut">
              <a:rPr lang="en-US" smtClean="0"/>
              <a:t>3/3/2025</a:t>
            </a:fld>
            <a:endParaRPr lang="en-US"/>
          </a:p>
        </p:txBody>
      </p:sp>
      <p:sp>
        <p:nvSpPr>
          <p:cNvPr id="6" name="Slide Number Placeholder 5">
            <a:extLst>
              <a:ext uri="{FF2B5EF4-FFF2-40B4-BE49-F238E27FC236}">
                <a16:creationId xmlns:a16="http://schemas.microsoft.com/office/drawing/2014/main" id="{C767185C-BC9D-B2EF-3FFE-383B88243504}"/>
              </a:ext>
            </a:extLst>
          </p:cNvPr>
          <p:cNvSpPr>
            <a:spLocks noGrp="1"/>
          </p:cNvSpPr>
          <p:nvPr>
            <p:ph type="sldNum" sz="quarter" idx="12"/>
          </p:nvPr>
        </p:nvSpPr>
        <p:spPr/>
        <p:txBody>
          <a:bodyPr/>
          <a:lstStyle>
            <a:lvl1pPr algn="l">
              <a:defRPr>
                <a:solidFill>
                  <a:schemeClr val="bg1"/>
                </a:solidFill>
              </a:defRPr>
            </a:lvl1pPr>
          </a:lstStyle>
          <a:p>
            <a:fld id="{7F1BB754-68B6-B749-A41F-C4D09985D5E5}" type="slidenum">
              <a:rPr lang="en-US" smtClean="0"/>
              <a:pPr/>
              <a:t>‹#›</a:t>
            </a:fld>
            <a:endParaRPr lang="en-US"/>
          </a:p>
        </p:txBody>
      </p:sp>
    </p:spTree>
    <p:extLst>
      <p:ext uri="{BB962C8B-B14F-4D97-AF65-F5344CB8AC3E}">
        <p14:creationId xmlns:p14="http://schemas.microsoft.com/office/powerpoint/2010/main" val="2159880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29C9-8ED3-EC14-AE4B-E4A4AF3EEC36}"/>
              </a:ext>
            </a:extLst>
          </p:cNvPr>
          <p:cNvSpPr>
            <a:spLocks noGrp="1"/>
          </p:cNvSpPr>
          <p:nvPr>
            <p:ph type="ctrTitle"/>
          </p:nvPr>
        </p:nvSpPr>
        <p:spPr>
          <a:xfrm>
            <a:off x="1524000" y="676886"/>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57226A-DEFD-5100-E349-75BAE399C4EB}"/>
              </a:ext>
            </a:extLst>
          </p:cNvPr>
          <p:cNvSpPr>
            <a:spLocks noGrp="1"/>
          </p:cNvSpPr>
          <p:nvPr>
            <p:ph type="subTitle" idx="1"/>
          </p:nvPr>
        </p:nvSpPr>
        <p:spPr>
          <a:xfrm>
            <a:off x="1524000" y="315656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C07924C7-589A-21E5-4483-7413E314A1ED}"/>
              </a:ext>
            </a:extLst>
          </p:cNvPr>
          <p:cNvSpPr>
            <a:spLocks noGrp="1"/>
          </p:cNvSpPr>
          <p:nvPr>
            <p:ph type="sldNum" sz="quarter" idx="12"/>
          </p:nvPr>
        </p:nvSpPr>
        <p:spPr>
          <a:xfrm>
            <a:off x="633046" y="6356350"/>
            <a:ext cx="2743200" cy="365125"/>
          </a:xfrm>
          <a:prstGeom prst="rect">
            <a:avLst/>
          </a:prstGeom>
        </p:spPr>
        <p:txBody>
          <a:bodyPr/>
          <a:lstStyle/>
          <a:p>
            <a:fld id="{8EBFBCC0-FE55-6A45-9488-BB0285F6813B}" type="slidenum">
              <a:rPr lang="en-US" smtClean="0"/>
              <a:t>‹#›</a:t>
            </a:fld>
            <a:endParaRPr lang="en-US"/>
          </a:p>
        </p:txBody>
      </p:sp>
    </p:spTree>
    <p:extLst>
      <p:ext uri="{BB962C8B-B14F-4D97-AF65-F5344CB8AC3E}">
        <p14:creationId xmlns:p14="http://schemas.microsoft.com/office/powerpoint/2010/main" val="4071848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EBF4-722C-E00E-5CE5-49D9174BEC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4626B2-55CB-D52E-5D3F-BD538DF633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C8B6FAD-4F9A-DCCF-C2F4-802D2E0A583F}"/>
              </a:ext>
            </a:extLst>
          </p:cNvPr>
          <p:cNvSpPr>
            <a:spLocks noGrp="1"/>
          </p:cNvSpPr>
          <p:nvPr>
            <p:ph type="sldNum" sz="quarter" idx="12"/>
          </p:nvPr>
        </p:nvSpPr>
        <p:spPr>
          <a:xfrm>
            <a:off x="838200" y="6356350"/>
            <a:ext cx="2743200" cy="365125"/>
          </a:xfrm>
          <a:prstGeom prst="rect">
            <a:avLst/>
          </a:prstGeom>
        </p:spPr>
        <p:txBody>
          <a:bodyPr/>
          <a:lstStyle/>
          <a:p>
            <a:fld id="{8EBFBCC0-FE55-6A45-9488-BB0285F6813B}" type="slidenum">
              <a:rPr lang="en-US" smtClean="0"/>
              <a:t>‹#›</a:t>
            </a:fld>
            <a:endParaRPr lang="en-US"/>
          </a:p>
        </p:txBody>
      </p:sp>
    </p:spTree>
    <p:extLst>
      <p:ext uri="{BB962C8B-B14F-4D97-AF65-F5344CB8AC3E}">
        <p14:creationId xmlns:p14="http://schemas.microsoft.com/office/powerpoint/2010/main" val="3452741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1D19-C6F0-CA6A-4BB2-AD29B66E5CDE}"/>
              </a:ext>
            </a:extLst>
          </p:cNvPr>
          <p:cNvSpPr>
            <a:spLocks noGrp="1"/>
          </p:cNvSpPr>
          <p:nvPr>
            <p:ph type="title"/>
          </p:nvPr>
        </p:nvSpPr>
        <p:spPr>
          <a:xfrm>
            <a:off x="831850" y="576263"/>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FB72DF-59EE-3524-46D2-16032D11076F}"/>
              </a:ext>
            </a:extLst>
          </p:cNvPr>
          <p:cNvSpPr>
            <a:spLocks noGrp="1"/>
          </p:cNvSpPr>
          <p:nvPr>
            <p:ph type="body" idx="1"/>
          </p:nvPr>
        </p:nvSpPr>
        <p:spPr>
          <a:xfrm>
            <a:off x="831850" y="3455988"/>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5E7497F8-7558-0707-6614-E972176D3D3E}"/>
              </a:ext>
            </a:extLst>
          </p:cNvPr>
          <p:cNvSpPr>
            <a:spLocks noGrp="1"/>
          </p:cNvSpPr>
          <p:nvPr>
            <p:ph type="sldNum" sz="quarter" idx="12"/>
          </p:nvPr>
        </p:nvSpPr>
        <p:spPr>
          <a:xfrm>
            <a:off x="838200" y="6356350"/>
            <a:ext cx="2743200" cy="365125"/>
          </a:xfrm>
          <a:prstGeom prst="rect">
            <a:avLst/>
          </a:prstGeom>
        </p:spPr>
        <p:txBody>
          <a:bodyPr/>
          <a:lstStyle/>
          <a:p>
            <a:fld id="{8EBFBCC0-FE55-6A45-9488-BB0285F6813B}" type="slidenum">
              <a:rPr lang="en-US" smtClean="0"/>
              <a:t>‹#›</a:t>
            </a:fld>
            <a:endParaRPr lang="en-US"/>
          </a:p>
        </p:txBody>
      </p:sp>
    </p:spTree>
    <p:extLst>
      <p:ext uri="{BB962C8B-B14F-4D97-AF65-F5344CB8AC3E}">
        <p14:creationId xmlns:p14="http://schemas.microsoft.com/office/powerpoint/2010/main" val="175134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035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141B-1509-AEFC-3D23-69BC545308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5E5969-9134-BE26-A909-700B1B8ABC48}"/>
              </a:ext>
            </a:extLst>
          </p:cNvPr>
          <p:cNvSpPr>
            <a:spLocks noGrp="1"/>
          </p:cNvSpPr>
          <p:nvPr>
            <p:ph sz="half" idx="1"/>
          </p:nvPr>
        </p:nvSpPr>
        <p:spPr>
          <a:xfrm>
            <a:off x="838200" y="1825625"/>
            <a:ext cx="5181600" cy="30277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17A322-4589-4EE1-55DB-8935B5A156A3}"/>
              </a:ext>
            </a:extLst>
          </p:cNvPr>
          <p:cNvSpPr>
            <a:spLocks noGrp="1"/>
          </p:cNvSpPr>
          <p:nvPr>
            <p:ph sz="half" idx="2"/>
          </p:nvPr>
        </p:nvSpPr>
        <p:spPr>
          <a:xfrm>
            <a:off x="6172200" y="1825625"/>
            <a:ext cx="5181600" cy="30277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C4DBFF8A-014A-C89D-DEF5-D3333FCC5063}"/>
              </a:ext>
            </a:extLst>
          </p:cNvPr>
          <p:cNvSpPr>
            <a:spLocks noGrp="1"/>
          </p:cNvSpPr>
          <p:nvPr>
            <p:ph type="sldNum" sz="quarter" idx="12"/>
          </p:nvPr>
        </p:nvSpPr>
        <p:spPr>
          <a:xfrm>
            <a:off x="838200" y="6356350"/>
            <a:ext cx="2743200" cy="365125"/>
          </a:xfrm>
          <a:prstGeom prst="rect">
            <a:avLst/>
          </a:prstGeom>
        </p:spPr>
        <p:txBody>
          <a:bodyPr/>
          <a:lstStyle/>
          <a:p>
            <a:fld id="{8EBFBCC0-FE55-6A45-9488-BB0285F6813B}" type="slidenum">
              <a:rPr lang="en-US" smtClean="0"/>
              <a:t>‹#›</a:t>
            </a:fld>
            <a:endParaRPr lang="en-US"/>
          </a:p>
        </p:txBody>
      </p:sp>
    </p:spTree>
    <p:extLst>
      <p:ext uri="{BB962C8B-B14F-4D97-AF65-F5344CB8AC3E}">
        <p14:creationId xmlns:p14="http://schemas.microsoft.com/office/powerpoint/2010/main" val="2527468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D3859-7321-BDF0-66CA-702117CC03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C2F3D4-7F80-4DC9-1649-570FE865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4A702F-3D0B-882C-921F-0E8ED9D88E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9B7574-FDC3-7E5D-9DBD-E46895A518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0FF21C-2E57-A599-D13E-38A87EACFF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9BB79D64-4F8F-7042-5972-B1E11068785D}"/>
              </a:ext>
            </a:extLst>
          </p:cNvPr>
          <p:cNvSpPr>
            <a:spLocks noGrp="1"/>
          </p:cNvSpPr>
          <p:nvPr>
            <p:ph type="sldNum" sz="quarter" idx="12"/>
          </p:nvPr>
        </p:nvSpPr>
        <p:spPr>
          <a:xfrm>
            <a:off x="838200" y="6356350"/>
            <a:ext cx="2743200" cy="365125"/>
          </a:xfrm>
          <a:prstGeom prst="rect">
            <a:avLst/>
          </a:prstGeom>
        </p:spPr>
        <p:txBody>
          <a:bodyPr/>
          <a:lstStyle/>
          <a:p>
            <a:fld id="{8EBFBCC0-FE55-6A45-9488-BB0285F6813B}" type="slidenum">
              <a:rPr lang="en-US" smtClean="0"/>
              <a:t>‹#›</a:t>
            </a:fld>
            <a:endParaRPr lang="en-US"/>
          </a:p>
        </p:txBody>
      </p:sp>
    </p:spTree>
    <p:extLst>
      <p:ext uri="{BB962C8B-B14F-4D97-AF65-F5344CB8AC3E}">
        <p14:creationId xmlns:p14="http://schemas.microsoft.com/office/powerpoint/2010/main" val="764342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A055-D62E-2E1C-05C9-5833865B730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A39CF84F-7D58-5CD8-73F0-C1809D758055}"/>
              </a:ext>
            </a:extLst>
          </p:cNvPr>
          <p:cNvSpPr>
            <a:spLocks noGrp="1"/>
          </p:cNvSpPr>
          <p:nvPr>
            <p:ph type="sldNum" sz="quarter" idx="12"/>
          </p:nvPr>
        </p:nvSpPr>
        <p:spPr>
          <a:xfrm>
            <a:off x="838200" y="6356350"/>
            <a:ext cx="2743200" cy="365125"/>
          </a:xfrm>
          <a:prstGeom prst="rect">
            <a:avLst/>
          </a:prstGeom>
        </p:spPr>
        <p:txBody>
          <a:bodyPr/>
          <a:lstStyle/>
          <a:p>
            <a:fld id="{8EBFBCC0-FE55-6A45-9488-BB0285F6813B}" type="slidenum">
              <a:rPr lang="en-US" smtClean="0"/>
              <a:t>‹#›</a:t>
            </a:fld>
            <a:endParaRPr lang="en-US"/>
          </a:p>
        </p:txBody>
      </p:sp>
    </p:spTree>
    <p:extLst>
      <p:ext uri="{BB962C8B-B14F-4D97-AF65-F5344CB8AC3E}">
        <p14:creationId xmlns:p14="http://schemas.microsoft.com/office/powerpoint/2010/main" val="1038847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C995881-D9B6-4E69-D7E1-2F9E7A68E439}"/>
              </a:ext>
            </a:extLst>
          </p:cNvPr>
          <p:cNvSpPr>
            <a:spLocks noGrp="1"/>
          </p:cNvSpPr>
          <p:nvPr>
            <p:ph type="sldNum" sz="quarter" idx="12"/>
          </p:nvPr>
        </p:nvSpPr>
        <p:spPr>
          <a:xfrm>
            <a:off x="838200" y="6356350"/>
            <a:ext cx="2743200" cy="365125"/>
          </a:xfrm>
          <a:prstGeom prst="rect">
            <a:avLst/>
          </a:prstGeom>
        </p:spPr>
        <p:txBody>
          <a:bodyPr/>
          <a:lstStyle/>
          <a:p>
            <a:fld id="{8EBFBCC0-FE55-6A45-9488-BB0285F6813B}" type="slidenum">
              <a:rPr lang="en-US" smtClean="0"/>
              <a:t>‹#›</a:t>
            </a:fld>
            <a:endParaRPr lang="en-US"/>
          </a:p>
        </p:txBody>
      </p:sp>
    </p:spTree>
    <p:extLst>
      <p:ext uri="{BB962C8B-B14F-4D97-AF65-F5344CB8AC3E}">
        <p14:creationId xmlns:p14="http://schemas.microsoft.com/office/powerpoint/2010/main" val="1446565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F33FA-E5F7-1F23-F452-69C71211C5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82E894-75FE-5EC5-E089-9C209F402D2C}"/>
              </a:ext>
            </a:extLst>
          </p:cNvPr>
          <p:cNvSpPr>
            <a:spLocks noGrp="1"/>
          </p:cNvSpPr>
          <p:nvPr>
            <p:ph idx="1"/>
          </p:nvPr>
        </p:nvSpPr>
        <p:spPr>
          <a:xfrm>
            <a:off x="5183188" y="987426"/>
            <a:ext cx="6172200" cy="38424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6EE5AC-C5CE-54DF-8556-85B23987D585}"/>
              </a:ext>
            </a:extLst>
          </p:cNvPr>
          <p:cNvSpPr>
            <a:spLocks noGrp="1"/>
          </p:cNvSpPr>
          <p:nvPr>
            <p:ph type="body" sz="half" idx="2"/>
          </p:nvPr>
        </p:nvSpPr>
        <p:spPr>
          <a:xfrm>
            <a:off x="839788" y="2057401"/>
            <a:ext cx="3932237" cy="2772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7204AD9-06BD-BEF6-8C51-771C3065B53D}"/>
              </a:ext>
            </a:extLst>
          </p:cNvPr>
          <p:cNvSpPr>
            <a:spLocks noGrp="1"/>
          </p:cNvSpPr>
          <p:nvPr>
            <p:ph type="sldNum" sz="quarter" idx="12"/>
          </p:nvPr>
        </p:nvSpPr>
        <p:spPr>
          <a:xfrm>
            <a:off x="838200" y="6356350"/>
            <a:ext cx="2743200" cy="365125"/>
          </a:xfrm>
          <a:prstGeom prst="rect">
            <a:avLst/>
          </a:prstGeom>
        </p:spPr>
        <p:txBody>
          <a:bodyPr/>
          <a:lstStyle/>
          <a:p>
            <a:fld id="{8EBFBCC0-FE55-6A45-9488-BB0285F6813B}" type="slidenum">
              <a:rPr lang="en-US" smtClean="0"/>
              <a:t>‹#›</a:t>
            </a:fld>
            <a:endParaRPr lang="en-US"/>
          </a:p>
        </p:txBody>
      </p:sp>
    </p:spTree>
    <p:extLst>
      <p:ext uri="{BB962C8B-B14F-4D97-AF65-F5344CB8AC3E}">
        <p14:creationId xmlns:p14="http://schemas.microsoft.com/office/powerpoint/2010/main" val="242110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DAE8-9C3A-2DE5-6A11-4F2E420499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1A8DFB-E9A6-30F3-F548-497F74DBDA3A}"/>
              </a:ext>
            </a:extLst>
          </p:cNvPr>
          <p:cNvSpPr>
            <a:spLocks noGrp="1"/>
          </p:cNvSpPr>
          <p:nvPr>
            <p:ph type="pic" idx="1"/>
          </p:nvPr>
        </p:nvSpPr>
        <p:spPr>
          <a:xfrm>
            <a:off x="5183188" y="987426"/>
            <a:ext cx="6172200" cy="3813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21A10F-93E0-51B4-7B17-A3ADF703CAE0}"/>
              </a:ext>
            </a:extLst>
          </p:cNvPr>
          <p:cNvSpPr>
            <a:spLocks noGrp="1"/>
          </p:cNvSpPr>
          <p:nvPr>
            <p:ph type="body" sz="half" idx="2"/>
          </p:nvPr>
        </p:nvSpPr>
        <p:spPr>
          <a:xfrm>
            <a:off x="839788" y="2057400"/>
            <a:ext cx="3932237" cy="27432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72F1136D-6086-3E79-3134-A253729E33C7}"/>
              </a:ext>
            </a:extLst>
          </p:cNvPr>
          <p:cNvSpPr>
            <a:spLocks noGrp="1"/>
          </p:cNvSpPr>
          <p:nvPr>
            <p:ph type="sldNum" sz="quarter" idx="12"/>
          </p:nvPr>
        </p:nvSpPr>
        <p:spPr>
          <a:xfrm>
            <a:off x="838200" y="6356350"/>
            <a:ext cx="2743200" cy="365125"/>
          </a:xfrm>
          <a:prstGeom prst="rect">
            <a:avLst/>
          </a:prstGeom>
        </p:spPr>
        <p:txBody>
          <a:bodyPr/>
          <a:lstStyle/>
          <a:p>
            <a:fld id="{8EBFBCC0-FE55-6A45-9488-BB0285F6813B}" type="slidenum">
              <a:rPr lang="en-US" smtClean="0"/>
              <a:t>‹#›</a:t>
            </a:fld>
            <a:endParaRPr lang="en-US"/>
          </a:p>
        </p:txBody>
      </p:sp>
    </p:spTree>
    <p:extLst>
      <p:ext uri="{BB962C8B-B14F-4D97-AF65-F5344CB8AC3E}">
        <p14:creationId xmlns:p14="http://schemas.microsoft.com/office/powerpoint/2010/main" val="3789935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E1F9-4D67-2802-2AB2-EEFCA82A5D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6E5D9E-8D69-6A35-4EEE-5C2E4E6BF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825EA13-EE47-6BF8-B845-B7E64BA08770}"/>
              </a:ext>
            </a:extLst>
          </p:cNvPr>
          <p:cNvSpPr>
            <a:spLocks noGrp="1"/>
          </p:cNvSpPr>
          <p:nvPr>
            <p:ph type="sldNum" sz="quarter" idx="12"/>
          </p:nvPr>
        </p:nvSpPr>
        <p:spPr>
          <a:xfrm>
            <a:off x="838200" y="6356350"/>
            <a:ext cx="2743200" cy="365125"/>
          </a:xfrm>
          <a:prstGeom prst="rect">
            <a:avLst/>
          </a:prstGeom>
        </p:spPr>
        <p:txBody>
          <a:bodyPr/>
          <a:lstStyle/>
          <a:p>
            <a:fld id="{8EBFBCC0-FE55-6A45-9488-BB0285F6813B}" type="slidenum">
              <a:rPr lang="en-US" smtClean="0"/>
              <a:t>‹#›</a:t>
            </a:fld>
            <a:endParaRPr lang="en-US"/>
          </a:p>
        </p:txBody>
      </p:sp>
    </p:spTree>
    <p:extLst>
      <p:ext uri="{BB962C8B-B14F-4D97-AF65-F5344CB8AC3E}">
        <p14:creationId xmlns:p14="http://schemas.microsoft.com/office/powerpoint/2010/main" val="387943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900E66-567A-EA8B-6729-9BCAB7DA0931}"/>
              </a:ext>
            </a:extLst>
          </p:cNvPr>
          <p:cNvSpPr>
            <a:spLocks noGrp="1"/>
          </p:cNvSpPr>
          <p:nvPr>
            <p:ph type="title" orient="vert"/>
          </p:nvPr>
        </p:nvSpPr>
        <p:spPr>
          <a:xfrm>
            <a:off x="8724900" y="365125"/>
            <a:ext cx="2628900" cy="453512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6404AE-B28A-89C9-F1F8-99E4A4C51EC8}"/>
              </a:ext>
            </a:extLst>
          </p:cNvPr>
          <p:cNvSpPr>
            <a:spLocks noGrp="1"/>
          </p:cNvSpPr>
          <p:nvPr>
            <p:ph type="body" orient="vert" idx="1"/>
          </p:nvPr>
        </p:nvSpPr>
        <p:spPr>
          <a:xfrm>
            <a:off x="838200" y="365125"/>
            <a:ext cx="7734300" cy="43475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3F23E56-57F7-8A2A-446B-14572E1618A1}"/>
              </a:ext>
            </a:extLst>
          </p:cNvPr>
          <p:cNvSpPr>
            <a:spLocks noGrp="1"/>
          </p:cNvSpPr>
          <p:nvPr>
            <p:ph type="sldNum" sz="quarter" idx="12"/>
          </p:nvPr>
        </p:nvSpPr>
        <p:spPr>
          <a:xfrm>
            <a:off x="838200" y="6356350"/>
            <a:ext cx="2743200" cy="365125"/>
          </a:xfrm>
          <a:prstGeom prst="rect">
            <a:avLst/>
          </a:prstGeom>
        </p:spPr>
        <p:txBody>
          <a:bodyPr/>
          <a:lstStyle/>
          <a:p>
            <a:fld id="{8EBFBCC0-FE55-6A45-9488-BB0285F6813B}" type="slidenum">
              <a:rPr lang="en-US" smtClean="0"/>
              <a:t>‹#›</a:t>
            </a:fld>
            <a:endParaRPr lang="en-US"/>
          </a:p>
        </p:txBody>
      </p:sp>
    </p:spTree>
    <p:extLst>
      <p:ext uri="{BB962C8B-B14F-4D97-AF65-F5344CB8AC3E}">
        <p14:creationId xmlns:p14="http://schemas.microsoft.com/office/powerpoint/2010/main" val="2011647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21F6-6CF0-3BCA-23D3-40DFC2BF1F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BB8A90-56FC-C77E-FC09-92F2E2F669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B33D127-03BD-CB0D-3016-B480EB2799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18FDA-2A0C-4E42-88AB-0ADDDC10A0C9}" type="slidenum">
              <a:rPr lang="en-US" smtClean="0"/>
              <a:t>‹#›</a:t>
            </a:fld>
            <a:endParaRPr lang="en-US"/>
          </a:p>
        </p:txBody>
      </p:sp>
    </p:spTree>
    <p:extLst>
      <p:ext uri="{BB962C8B-B14F-4D97-AF65-F5344CB8AC3E}">
        <p14:creationId xmlns:p14="http://schemas.microsoft.com/office/powerpoint/2010/main" val="20888206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7A00C-2278-749E-D664-69C4C81839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ACB098-3795-222C-65A8-A7C09B9391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868C8FC-D08E-D325-5B36-EF7F4D7779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18FDA-2A0C-4E42-88AB-0ADDDC10A0C9}" type="slidenum">
              <a:rPr lang="en-US" smtClean="0"/>
              <a:t>‹#›</a:t>
            </a:fld>
            <a:endParaRPr lang="en-US"/>
          </a:p>
        </p:txBody>
      </p:sp>
    </p:spTree>
    <p:extLst>
      <p:ext uri="{BB962C8B-B14F-4D97-AF65-F5344CB8AC3E}">
        <p14:creationId xmlns:p14="http://schemas.microsoft.com/office/powerpoint/2010/main" val="68553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0531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28A42-AF3B-2800-5DB0-FA053B675A1D}"/>
              </a:ext>
            </a:extLst>
          </p:cNvPr>
          <p:cNvSpPr>
            <a:spLocks noGrp="1"/>
          </p:cNvSpPr>
          <p:nvPr>
            <p:ph type="title"/>
          </p:nvPr>
        </p:nvSpPr>
        <p:spPr>
          <a:xfrm>
            <a:off x="831850" y="576263"/>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4B6169-D48E-29BF-AD85-21E5B62802C6}"/>
              </a:ext>
            </a:extLst>
          </p:cNvPr>
          <p:cNvSpPr>
            <a:spLocks noGrp="1"/>
          </p:cNvSpPr>
          <p:nvPr>
            <p:ph type="body" idx="1"/>
          </p:nvPr>
        </p:nvSpPr>
        <p:spPr>
          <a:xfrm>
            <a:off x="831850" y="3455988"/>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BF2B885E-44FC-03C7-9889-420D31661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18FDA-2A0C-4E42-88AB-0ADDDC10A0C9}" type="slidenum">
              <a:rPr lang="en-US" smtClean="0"/>
              <a:t>‹#›</a:t>
            </a:fld>
            <a:endParaRPr lang="en-US"/>
          </a:p>
        </p:txBody>
      </p:sp>
    </p:spTree>
    <p:extLst>
      <p:ext uri="{BB962C8B-B14F-4D97-AF65-F5344CB8AC3E}">
        <p14:creationId xmlns:p14="http://schemas.microsoft.com/office/powerpoint/2010/main" val="1172425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6F43-AB3F-8DBF-95C8-CDEDD2227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7B113-6CF2-9D09-114D-886E03136A80}"/>
              </a:ext>
            </a:extLst>
          </p:cNvPr>
          <p:cNvSpPr>
            <a:spLocks noGrp="1"/>
          </p:cNvSpPr>
          <p:nvPr>
            <p:ph sz="half" idx="1"/>
          </p:nvPr>
        </p:nvSpPr>
        <p:spPr>
          <a:xfrm>
            <a:off x="838200" y="1825625"/>
            <a:ext cx="5181600" cy="3645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C94BD8-98A0-326D-87F7-D345C5BBA795}"/>
              </a:ext>
            </a:extLst>
          </p:cNvPr>
          <p:cNvSpPr>
            <a:spLocks noGrp="1"/>
          </p:cNvSpPr>
          <p:nvPr>
            <p:ph sz="half" idx="2"/>
          </p:nvPr>
        </p:nvSpPr>
        <p:spPr>
          <a:xfrm>
            <a:off x="6172200" y="1825625"/>
            <a:ext cx="5181600" cy="3645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6DEB60E-10D7-F6D0-907E-5DBF6164D4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18FDA-2A0C-4E42-88AB-0ADDDC10A0C9}" type="slidenum">
              <a:rPr lang="en-US" smtClean="0"/>
              <a:t>‹#›</a:t>
            </a:fld>
            <a:endParaRPr lang="en-US"/>
          </a:p>
        </p:txBody>
      </p:sp>
    </p:spTree>
    <p:extLst>
      <p:ext uri="{BB962C8B-B14F-4D97-AF65-F5344CB8AC3E}">
        <p14:creationId xmlns:p14="http://schemas.microsoft.com/office/powerpoint/2010/main" val="2403406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A9FC-CBF3-1DDD-E70A-6542AA8DC4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772228-8FD6-EAB7-D606-ED10A561AA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AF9894-D70C-2317-2350-AC271148C078}"/>
              </a:ext>
            </a:extLst>
          </p:cNvPr>
          <p:cNvSpPr>
            <a:spLocks noGrp="1"/>
          </p:cNvSpPr>
          <p:nvPr>
            <p:ph sz="half" idx="2"/>
          </p:nvPr>
        </p:nvSpPr>
        <p:spPr>
          <a:xfrm>
            <a:off x="839788" y="2505075"/>
            <a:ext cx="5157787" cy="2831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2E54A1-E5D7-9D6F-07CE-2B3077E3E3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AC2DE1-C5EF-BFFE-7757-550E30E69B42}"/>
              </a:ext>
            </a:extLst>
          </p:cNvPr>
          <p:cNvSpPr>
            <a:spLocks noGrp="1"/>
          </p:cNvSpPr>
          <p:nvPr>
            <p:ph sz="quarter" idx="4"/>
          </p:nvPr>
        </p:nvSpPr>
        <p:spPr>
          <a:xfrm>
            <a:off x="6172200" y="2505075"/>
            <a:ext cx="5183188" cy="2831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106C9969-8CFD-BEB1-75F9-0DCF726BB74D}"/>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18FDA-2A0C-4E42-88AB-0ADDDC10A0C9}" type="slidenum">
              <a:rPr lang="en-US" smtClean="0"/>
              <a:t>‹#›</a:t>
            </a:fld>
            <a:endParaRPr lang="en-US"/>
          </a:p>
        </p:txBody>
      </p:sp>
    </p:spTree>
    <p:extLst>
      <p:ext uri="{BB962C8B-B14F-4D97-AF65-F5344CB8AC3E}">
        <p14:creationId xmlns:p14="http://schemas.microsoft.com/office/powerpoint/2010/main" val="2657151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14AF-3D10-1984-CCE9-0C2CFE8EBF78}"/>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BFE5E8F-2D4A-AF22-C1F7-FE34943391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18FDA-2A0C-4E42-88AB-0ADDDC10A0C9}" type="slidenum">
              <a:rPr lang="en-US" smtClean="0"/>
              <a:t>‹#›</a:t>
            </a:fld>
            <a:endParaRPr lang="en-US"/>
          </a:p>
        </p:txBody>
      </p:sp>
    </p:spTree>
    <p:extLst>
      <p:ext uri="{BB962C8B-B14F-4D97-AF65-F5344CB8AC3E}">
        <p14:creationId xmlns:p14="http://schemas.microsoft.com/office/powerpoint/2010/main" val="2067377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992421C-6668-20FA-2328-05E48DD90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18FDA-2A0C-4E42-88AB-0ADDDC10A0C9}" type="slidenum">
              <a:rPr lang="en-US" smtClean="0"/>
              <a:t>‹#›</a:t>
            </a:fld>
            <a:endParaRPr lang="en-US"/>
          </a:p>
        </p:txBody>
      </p:sp>
    </p:spTree>
    <p:extLst>
      <p:ext uri="{BB962C8B-B14F-4D97-AF65-F5344CB8AC3E}">
        <p14:creationId xmlns:p14="http://schemas.microsoft.com/office/powerpoint/2010/main" val="20561930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2A3D-6FB2-494F-52B7-5CC29323A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0DD03E-55C9-2D62-48BC-13DA0C2089A2}"/>
              </a:ext>
            </a:extLst>
          </p:cNvPr>
          <p:cNvSpPr>
            <a:spLocks noGrp="1"/>
          </p:cNvSpPr>
          <p:nvPr>
            <p:ph idx="1"/>
          </p:nvPr>
        </p:nvSpPr>
        <p:spPr>
          <a:xfrm>
            <a:off x="5183188" y="987426"/>
            <a:ext cx="6172200" cy="43790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2AF74B-522C-7471-59CF-15D07D4ED7EB}"/>
              </a:ext>
            </a:extLst>
          </p:cNvPr>
          <p:cNvSpPr>
            <a:spLocks noGrp="1"/>
          </p:cNvSpPr>
          <p:nvPr>
            <p:ph type="body" sz="half" idx="2"/>
          </p:nvPr>
        </p:nvSpPr>
        <p:spPr>
          <a:xfrm>
            <a:off x="839788" y="2057400"/>
            <a:ext cx="3932237" cy="33090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326DA652-A7BE-1C66-7315-1BC65BE13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18FDA-2A0C-4E42-88AB-0ADDDC10A0C9}" type="slidenum">
              <a:rPr lang="en-US" smtClean="0"/>
              <a:t>‹#›</a:t>
            </a:fld>
            <a:endParaRPr lang="en-US"/>
          </a:p>
        </p:txBody>
      </p:sp>
    </p:spTree>
    <p:extLst>
      <p:ext uri="{BB962C8B-B14F-4D97-AF65-F5344CB8AC3E}">
        <p14:creationId xmlns:p14="http://schemas.microsoft.com/office/powerpoint/2010/main" val="1807291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DFF9-3EB3-E5C0-EDB1-31C5FB74E0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73CDFC-4405-E627-D776-BAC84DA54226}"/>
              </a:ext>
            </a:extLst>
          </p:cNvPr>
          <p:cNvSpPr>
            <a:spLocks noGrp="1"/>
          </p:cNvSpPr>
          <p:nvPr>
            <p:ph type="pic" idx="1"/>
          </p:nvPr>
        </p:nvSpPr>
        <p:spPr>
          <a:xfrm>
            <a:off x="5183188" y="987426"/>
            <a:ext cx="6172200" cy="4394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B4D6D4-7473-630D-8446-345400D0127F}"/>
              </a:ext>
            </a:extLst>
          </p:cNvPr>
          <p:cNvSpPr>
            <a:spLocks noGrp="1"/>
          </p:cNvSpPr>
          <p:nvPr>
            <p:ph type="body" sz="half" idx="2"/>
          </p:nvPr>
        </p:nvSpPr>
        <p:spPr>
          <a:xfrm>
            <a:off x="839788" y="2057400"/>
            <a:ext cx="3932237" cy="33240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351871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DAB7-7CAA-40BD-FE72-5D5A920CA1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239390-0321-46FE-07ED-E98DB292C9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9500EC3-F654-29B6-8BDD-95CB09F2ABEA}"/>
              </a:ext>
            </a:extLst>
          </p:cNvPr>
          <p:cNvSpPr>
            <a:spLocks noGrp="1"/>
          </p:cNvSpPr>
          <p:nvPr>
            <p:ph type="sldNum" sz="quarter" idx="12"/>
          </p:nvPr>
        </p:nvSpPr>
        <p:spPr/>
        <p:txBody>
          <a:bodyPr/>
          <a:lstStyle/>
          <a:p>
            <a:fld id="{BFE18FDA-2A0C-4E42-88AB-0ADDDC10A0C9}" type="slidenum">
              <a:rPr lang="en-US" smtClean="0"/>
              <a:t>‹#›</a:t>
            </a:fld>
            <a:endParaRPr lang="en-US"/>
          </a:p>
        </p:txBody>
      </p:sp>
    </p:spTree>
    <p:extLst>
      <p:ext uri="{BB962C8B-B14F-4D97-AF65-F5344CB8AC3E}">
        <p14:creationId xmlns:p14="http://schemas.microsoft.com/office/powerpoint/2010/main" val="21726911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A99BBA-0580-137C-4262-3BA8A4C410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E8FAE9-C3FE-8E6B-240C-B97BA9567B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2F64EFB-4841-0968-931E-81CC8E471A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18FDA-2A0C-4E42-88AB-0ADDDC10A0C9}" type="slidenum">
              <a:rPr lang="en-US" smtClean="0"/>
              <a:t>‹#›</a:t>
            </a:fld>
            <a:endParaRPr lang="en-US"/>
          </a:p>
        </p:txBody>
      </p:sp>
    </p:spTree>
    <p:extLst>
      <p:ext uri="{BB962C8B-B14F-4D97-AF65-F5344CB8AC3E}">
        <p14:creationId xmlns:p14="http://schemas.microsoft.com/office/powerpoint/2010/main" val="22747877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45E44-99B9-74D1-6B62-16EE12293731}"/>
              </a:ext>
            </a:extLst>
          </p:cNvPr>
          <p:cNvSpPr>
            <a:spLocks noGrp="1"/>
          </p:cNvSpPr>
          <p:nvPr>
            <p:ph type="ctrTitle"/>
          </p:nvPr>
        </p:nvSpPr>
        <p:spPr>
          <a:xfrm>
            <a:off x="4826832" y="1122363"/>
            <a:ext cx="6850506"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8ED09-339C-5887-A8E0-325BDEB8D758}"/>
              </a:ext>
            </a:extLst>
          </p:cNvPr>
          <p:cNvSpPr>
            <a:spLocks noGrp="1"/>
          </p:cNvSpPr>
          <p:nvPr>
            <p:ph type="subTitle" idx="1"/>
          </p:nvPr>
        </p:nvSpPr>
        <p:spPr>
          <a:xfrm>
            <a:off x="4826831" y="3602038"/>
            <a:ext cx="685050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534947CB-6877-A339-3C8B-24B40590CD78}"/>
              </a:ext>
            </a:extLst>
          </p:cNvPr>
          <p:cNvSpPr>
            <a:spLocks noGrp="1"/>
          </p:cNvSpPr>
          <p:nvPr>
            <p:ph type="sldNum" sz="quarter" idx="12"/>
          </p:nvPr>
        </p:nvSpPr>
        <p:spPr/>
        <p:txBody>
          <a:bodyPr/>
          <a:lstStyle/>
          <a:p>
            <a:fld id="{1DACE809-DF8B-1B4D-ACC1-1FDE4E647906}" type="slidenum">
              <a:rPr lang="en-US" smtClean="0"/>
              <a:t>‹#›</a:t>
            </a:fld>
            <a:endParaRPr lang="en-US"/>
          </a:p>
        </p:txBody>
      </p:sp>
    </p:spTree>
    <p:extLst>
      <p:ext uri="{BB962C8B-B14F-4D97-AF65-F5344CB8AC3E}">
        <p14:creationId xmlns:p14="http://schemas.microsoft.com/office/powerpoint/2010/main" val="125229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0F74-F7B8-10CE-912C-5F3D8806B4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404537-BABA-FD4A-2940-DA39F9E70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C479EE4-45D2-48BF-3A42-3B3784631935}"/>
              </a:ext>
            </a:extLst>
          </p:cNvPr>
          <p:cNvSpPr>
            <a:spLocks noGrp="1"/>
          </p:cNvSpPr>
          <p:nvPr>
            <p:ph type="sldNum" sz="quarter" idx="12"/>
          </p:nvPr>
        </p:nvSpPr>
        <p:spPr/>
        <p:txBody>
          <a:bodyPr/>
          <a:lstStyle/>
          <a:p>
            <a:fld id="{026D6878-2ACE-F441-A688-2239C1B853F5}" type="slidenum">
              <a:rPr lang="en-US" smtClean="0"/>
              <a:t>‹#›</a:t>
            </a:fld>
            <a:endParaRPr lang="en-US"/>
          </a:p>
        </p:txBody>
      </p:sp>
    </p:spTree>
    <p:extLst>
      <p:ext uri="{BB962C8B-B14F-4D97-AF65-F5344CB8AC3E}">
        <p14:creationId xmlns:p14="http://schemas.microsoft.com/office/powerpoint/2010/main" val="31755200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309B-9D5B-899F-6723-60CBD58FED1E}"/>
              </a:ext>
            </a:extLst>
          </p:cNvPr>
          <p:cNvSpPr>
            <a:spLocks noGrp="1"/>
          </p:cNvSpPr>
          <p:nvPr>
            <p:ph type="title"/>
          </p:nvPr>
        </p:nvSpPr>
        <p:spPr>
          <a:xfrm>
            <a:off x="4886794" y="365125"/>
            <a:ext cx="682677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5E15BD0-F2ED-F172-0006-35986B7FC934}"/>
              </a:ext>
            </a:extLst>
          </p:cNvPr>
          <p:cNvSpPr>
            <a:spLocks noGrp="1"/>
          </p:cNvSpPr>
          <p:nvPr>
            <p:ph idx="1"/>
          </p:nvPr>
        </p:nvSpPr>
        <p:spPr>
          <a:xfrm>
            <a:off x="4886794" y="1825625"/>
            <a:ext cx="68267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C659791-F0CD-FE2D-15C4-3E6C13B8BD20}"/>
              </a:ext>
            </a:extLst>
          </p:cNvPr>
          <p:cNvSpPr>
            <a:spLocks noGrp="1"/>
          </p:cNvSpPr>
          <p:nvPr>
            <p:ph type="sldNum" sz="quarter" idx="12"/>
          </p:nvPr>
        </p:nvSpPr>
        <p:spPr/>
        <p:txBody>
          <a:bodyPr/>
          <a:lstStyle/>
          <a:p>
            <a:fld id="{1DACE809-DF8B-1B4D-ACC1-1FDE4E647906}" type="slidenum">
              <a:rPr lang="en-US" smtClean="0"/>
              <a:t>‹#›</a:t>
            </a:fld>
            <a:endParaRPr lang="en-US"/>
          </a:p>
        </p:txBody>
      </p:sp>
    </p:spTree>
    <p:extLst>
      <p:ext uri="{BB962C8B-B14F-4D97-AF65-F5344CB8AC3E}">
        <p14:creationId xmlns:p14="http://schemas.microsoft.com/office/powerpoint/2010/main" val="35407377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0EE9F-0B6A-7160-D9E7-D998B8BEF4CE}"/>
              </a:ext>
            </a:extLst>
          </p:cNvPr>
          <p:cNvSpPr>
            <a:spLocks noGrp="1"/>
          </p:cNvSpPr>
          <p:nvPr>
            <p:ph type="title"/>
          </p:nvPr>
        </p:nvSpPr>
        <p:spPr>
          <a:xfrm>
            <a:off x="4586988" y="1709738"/>
            <a:ext cx="676046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5C39A8-3B33-D5B7-79E4-B4C5FDB565C7}"/>
              </a:ext>
            </a:extLst>
          </p:cNvPr>
          <p:cNvSpPr>
            <a:spLocks noGrp="1"/>
          </p:cNvSpPr>
          <p:nvPr>
            <p:ph type="body" idx="1"/>
          </p:nvPr>
        </p:nvSpPr>
        <p:spPr>
          <a:xfrm>
            <a:off x="4586990" y="4589463"/>
            <a:ext cx="676046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E4FDB1-EC77-72A8-AC97-04D0A55A7D2E}"/>
              </a:ext>
            </a:extLst>
          </p:cNvPr>
          <p:cNvSpPr>
            <a:spLocks noGrp="1"/>
          </p:cNvSpPr>
          <p:nvPr>
            <p:ph type="sldNum" sz="quarter" idx="12"/>
          </p:nvPr>
        </p:nvSpPr>
        <p:spPr/>
        <p:txBody>
          <a:bodyPr/>
          <a:lstStyle/>
          <a:p>
            <a:fld id="{1DACE809-DF8B-1B4D-ACC1-1FDE4E647906}" type="slidenum">
              <a:rPr lang="en-US" smtClean="0"/>
              <a:t>‹#›</a:t>
            </a:fld>
            <a:endParaRPr lang="en-US"/>
          </a:p>
        </p:txBody>
      </p:sp>
    </p:spTree>
    <p:extLst>
      <p:ext uri="{BB962C8B-B14F-4D97-AF65-F5344CB8AC3E}">
        <p14:creationId xmlns:p14="http://schemas.microsoft.com/office/powerpoint/2010/main" val="32934097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6E16-FD65-DFA0-EC04-DFA9CDFB1A4E}"/>
              </a:ext>
            </a:extLst>
          </p:cNvPr>
          <p:cNvSpPr>
            <a:spLocks noGrp="1"/>
          </p:cNvSpPr>
          <p:nvPr>
            <p:ph type="title"/>
          </p:nvPr>
        </p:nvSpPr>
        <p:spPr>
          <a:xfrm>
            <a:off x="4800598" y="365125"/>
            <a:ext cx="6553201"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A75A7518-0103-ADC2-1C50-1C02ECC1E6A4}"/>
              </a:ext>
            </a:extLst>
          </p:cNvPr>
          <p:cNvSpPr>
            <a:spLocks noGrp="1"/>
          </p:cNvSpPr>
          <p:nvPr>
            <p:ph sz="half" idx="2"/>
          </p:nvPr>
        </p:nvSpPr>
        <p:spPr>
          <a:xfrm>
            <a:off x="4800600" y="1859665"/>
            <a:ext cx="6553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0C09DC8-3AEA-4DC5-1F9A-B52276A47356}"/>
              </a:ext>
            </a:extLst>
          </p:cNvPr>
          <p:cNvSpPr>
            <a:spLocks noGrp="1"/>
          </p:cNvSpPr>
          <p:nvPr>
            <p:ph type="sldNum" sz="quarter" idx="12"/>
          </p:nvPr>
        </p:nvSpPr>
        <p:spPr/>
        <p:txBody>
          <a:bodyPr/>
          <a:lstStyle/>
          <a:p>
            <a:fld id="{1DACE809-DF8B-1B4D-ACC1-1FDE4E647906}" type="slidenum">
              <a:rPr lang="en-US" smtClean="0"/>
              <a:t>‹#›</a:t>
            </a:fld>
            <a:endParaRPr lang="en-US"/>
          </a:p>
        </p:txBody>
      </p:sp>
    </p:spTree>
    <p:extLst>
      <p:ext uri="{BB962C8B-B14F-4D97-AF65-F5344CB8AC3E}">
        <p14:creationId xmlns:p14="http://schemas.microsoft.com/office/powerpoint/2010/main" val="1212280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7FA76-6164-D281-C4E3-4D9DF3755023}"/>
              </a:ext>
            </a:extLst>
          </p:cNvPr>
          <p:cNvSpPr>
            <a:spLocks noGrp="1"/>
          </p:cNvSpPr>
          <p:nvPr>
            <p:ph type="title"/>
          </p:nvPr>
        </p:nvSpPr>
        <p:spPr>
          <a:xfrm>
            <a:off x="4886792" y="365125"/>
            <a:ext cx="6468595" cy="1325563"/>
          </a:xfrm>
        </p:spPr>
        <p:txBody>
          <a:bodyPr/>
          <a:lstStyle/>
          <a:p>
            <a:r>
              <a:rPr lang="en-US"/>
              <a:t>Click to edit Master title style</a:t>
            </a:r>
          </a:p>
        </p:txBody>
      </p:sp>
      <p:sp>
        <p:nvSpPr>
          <p:cNvPr id="5" name="Text Placeholder 4">
            <a:extLst>
              <a:ext uri="{FF2B5EF4-FFF2-40B4-BE49-F238E27FC236}">
                <a16:creationId xmlns:a16="http://schemas.microsoft.com/office/drawing/2014/main" id="{9F30DCC4-6D1D-B168-B8B1-E5F433ECE52F}"/>
              </a:ext>
            </a:extLst>
          </p:cNvPr>
          <p:cNvSpPr>
            <a:spLocks noGrp="1"/>
          </p:cNvSpPr>
          <p:nvPr>
            <p:ph type="body" sz="quarter" idx="3"/>
          </p:nvPr>
        </p:nvSpPr>
        <p:spPr>
          <a:xfrm>
            <a:off x="4886792" y="1681163"/>
            <a:ext cx="646859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31DFE6-A77A-F8C5-0533-CE28FF33F1EF}"/>
              </a:ext>
            </a:extLst>
          </p:cNvPr>
          <p:cNvSpPr>
            <a:spLocks noGrp="1"/>
          </p:cNvSpPr>
          <p:nvPr>
            <p:ph sz="quarter" idx="4"/>
          </p:nvPr>
        </p:nvSpPr>
        <p:spPr>
          <a:xfrm>
            <a:off x="4886792" y="2505075"/>
            <a:ext cx="646859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EC0DCEC-FCC1-06CD-A0BD-D1704EBD19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F347D37-BE6E-CDE0-1D6C-E966A2ACFDD4}"/>
              </a:ext>
            </a:extLst>
          </p:cNvPr>
          <p:cNvSpPr>
            <a:spLocks noGrp="1"/>
          </p:cNvSpPr>
          <p:nvPr>
            <p:ph type="sldNum" sz="quarter" idx="12"/>
          </p:nvPr>
        </p:nvSpPr>
        <p:spPr/>
        <p:txBody>
          <a:bodyPr/>
          <a:lstStyle/>
          <a:p>
            <a:fld id="{1DACE809-DF8B-1B4D-ACC1-1FDE4E647906}" type="slidenum">
              <a:rPr lang="en-US" smtClean="0"/>
              <a:t>‹#›</a:t>
            </a:fld>
            <a:endParaRPr lang="en-US"/>
          </a:p>
        </p:txBody>
      </p:sp>
    </p:spTree>
    <p:extLst>
      <p:ext uri="{BB962C8B-B14F-4D97-AF65-F5344CB8AC3E}">
        <p14:creationId xmlns:p14="http://schemas.microsoft.com/office/powerpoint/2010/main" val="3763374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8749-9A04-47F4-CA3F-7BCFCA83602A}"/>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C0C0A9D-5787-DBD9-4F02-8CC8B0A62E0E}"/>
              </a:ext>
            </a:extLst>
          </p:cNvPr>
          <p:cNvSpPr>
            <a:spLocks noGrp="1"/>
          </p:cNvSpPr>
          <p:nvPr>
            <p:ph type="sldNum" sz="quarter" idx="12"/>
          </p:nvPr>
        </p:nvSpPr>
        <p:spPr/>
        <p:txBody>
          <a:bodyPr/>
          <a:lstStyle/>
          <a:p>
            <a:fld id="{1DACE809-DF8B-1B4D-ACC1-1FDE4E647906}" type="slidenum">
              <a:rPr lang="en-US" smtClean="0"/>
              <a:t>‹#›</a:t>
            </a:fld>
            <a:endParaRPr lang="en-US"/>
          </a:p>
        </p:txBody>
      </p:sp>
    </p:spTree>
    <p:extLst>
      <p:ext uri="{BB962C8B-B14F-4D97-AF65-F5344CB8AC3E}">
        <p14:creationId xmlns:p14="http://schemas.microsoft.com/office/powerpoint/2010/main" val="4255040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A13FE9-2568-4F05-A913-B435F10C9CCF}"/>
              </a:ext>
            </a:extLst>
          </p:cNvPr>
          <p:cNvSpPr>
            <a:spLocks noGrp="1"/>
          </p:cNvSpPr>
          <p:nvPr>
            <p:ph type="sldNum" sz="quarter" idx="12"/>
          </p:nvPr>
        </p:nvSpPr>
        <p:spPr/>
        <p:txBody>
          <a:bodyPr/>
          <a:lstStyle/>
          <a:p>
            <a:fld id="{1DACE809-DF8B-1B4D-ACC1-1FDE4E647906}" type="slidenum">
              <a:rPr lang="en-US" smtClean="0"/>
              <a:t>‹#›</a:t>
            </a:fld>
            <a:endParaRPr lang="en-US"/>
          </a:p>
        </p:txBody>
      </p:sp>
    </p:spTree>
    <p:extLst>
      <p:ext uri="{BB962C8B-B14F-4D97-AF65-F5344CB8AC3E}">
        <p14:creationId xmlns:p14="http://schemas.microsoft.com/office/powerpoint/2010/main" val="25730000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F890-D191-00BD-60A5-635E1A2C7B45}"/>
              </a:ext>
            </a:extLst>
          </p:cNvPr>
          <p:cNvSpPr>
            <a:spLocks noGrp="1"/>
          </p:cNvSpPr>
          <p:nvPr>
            <p:ph type="ctrTitle"/>
          </p:nvPr>
        </p:nvSpPr>
        <p:spPr>
          <a:xfrm>
            <a:off x="4931762" y="1122363"/>
            <a:ext cx="6895477"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CBE6EC-C66F-E5EE-D75D-29A46F29DC0A}"/>
              </a:ext>
            </a:extLst>
          </p:cNvPr>
          <p:cNvSpPr>
            <a:spLocks noGrp="1"/>
          </p:cNvSpPr>
          <p:nvPr>
            <p:ph type="subTitle" idx="1"/>
          </p:nvPr>
        </p:nvSpPr>
        <p:spPr>
          <a:xfrm>
            <a:off x="4931763" y="3602038"/>
            <a:ext cx="689547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EA019B11-CB7F-365A-C4EF-683B507676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B0BF66-CBAC-8A4C-AC78-4BC9DFF13272}" type="slidenum">
              <a:rPr lang="en-US" smtClean="0"/>
              <a:t>‹#›</a:t>
            </a:fld>
            <a:endParaRPr lang="en-US"/>
          </a:p>
        </p:txBody>
      </p:sp>
    </p:spTree>
    <p:extLst>
      <p:ext uri="{BB962C8B-B14F-4D97-AF65-F5344CB8AC3E}">
        <p14:creationId xmlns:p14="http://schemas.microsoft.com/office/powerpoint/2010/main" val="29101484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23B40-CE3E-3BAC-371E-ECE891637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DE7872-9DF5-F00C-6A19-47AB911F5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18B99B1-4D88-CF73-BBAF-91C88A7AD1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B0BF66-CBAC-8A4C-AC78-4BC9DFF13272}" type="slidenum">
              <a:rPr lang="en-US" smtClean="0"/>
              <a:t>‹#›</a:t>
            </a:fld>
            <a:endParaRPr lang="en-US"/>
          </a:p>
        </p:txBody>
      </p:sp>
    </p:spTree>
    <p:extLst>
      <p:ext uri="{BB962C8B-B14F-4D97-AF65-F5344CB8AC3E}">
        <p14:creationId xmlns:p14="http://schemas.microsoft.com/office/powerpoint/2010/main" val="6316867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4833-D8BF-40A0-7DC2-D5F57C5D0B77}"/>
              </a:ext>
            </a:extLst>
          </p:cNvPr>
          <p:cNvSpPr>
            <a:spLocks noGrp="1"/>
          </p:cNvSpPr>
          <p:nvPr>
            <p:ph type="title"/>
          </p:nvPr>
        </p:nvSpPr>
        <p:spPr>
          <a:xfrm>
            <a:off x="4706910" y="765358"/>
            <a:ext cx="6640539"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C4F43F-66AA-41D7-1055-8AEAB88616E4}"/>
              </a:ext>
            </a:extLst>
          </p:cNvPr>
          <p:cNvSpPr>
            <a:spLocks noGrp="1"/>
          </p:cNvSpPr>
          <p:nvPr>
            <p:ph type="body" idx="1"/>
          </p:nvPr>
        </p:nvSpPr>
        <p:spPr>
          <a:xfrm>
            <a:off x="4706910" y="3645083"/>
            <a:ext cx="6640539"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E4A6DB95-3716-28E5-1BF3-E0869944AC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B0BF66-CBAC-8A4C-AC78-4BC9DFF13272}" type="slidenum">
              <a:rPr lang="en-US" smtClean="0"/>
              <a:t>‹#›</a:t>
            </a:fld>
            <a:endParaRPr lang="en-US"/>
          </a:p>
        </p:txBody>
      </p:sp>
    </p:spTree>
    <p:extLst>
      <p:ext uri="{BB962C8B-B14F-4D97-AF65-F5344CB8AC3E}">
        <p14:creationId xmlns:p14="http://schemas.microsoft.com/office/powerpoint/2010/main" val="32056931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C8ED6-8A9C-1148-C476-9F6C57B53315}"/>
              </a:ext>
            </a:extLst>
          </p:cNvPr>
          <p:cNvSpPr>
            <a:spLocks noGrp="1"/>
          </p:cNvSpPr>
          <p:nvPr>
            <p:ph type="title"/>
          </p:nvPr>
        </p:nvSpPr>
        <p:spPr>
          <a:xfrm>
            <a:off x="4856812" y="365125"/>
            <a:ext cx="6496987"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5ED10E60-2F0B-8830-1828-478D87FDD16E}"/>
              </a:ext>
            </a:extLst>
          </p:cNvPr>
          <p:cNvSpPr>
            <a:spLocks noGrp="1"/>
          </p:cNvSpPr>
          <p:nvPr>
            <p:ph sz="half" idx="2"/>
          </p:nvPr>
        </p:nvSpPr>
        <p:spPr>
          <a:xfrm>
            <a:off x="4856813" y="1825625"/>
            <a:ext cx="649698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A1536A7-2D8D-D552-ACB5-7A3E0A8C65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B0BF66-CBAC-8A4C-AC78-4BC9DFF13272}" type="slidenum">
              <a:rPr lang="en-US" smtClean="0"/>
              <a:t>‹#›</a:t>
            </a:fld>
            <a:endParaRPr lang="en-US"/>
          </a:p>
        </p:txBody>
      </p:sp>
    </p:spTree>
    <p:extLst>
      <p:ext uri="{BB962C8B-B14F-4D97-AF65-F5344CB8AC3E}">
        <p14:creationId xmlns:p14="http://schemas.microsoft.com/office/powerpoint/2010/main" val="4615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A4AA7-8B1C-0ACE-5982-9E41C818E9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2BE16-DA44-889E-4876-5B5E56ABEF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2966027-3815-0128-67FC-92DEAD4A9482}"/>
              </a:ext>
            </a:extLst>
          </p:cNvPr>
          <p:cNvSpPr>
            <a:spLocks noGrp="1"/>
          </p:cNvSpPr>
          <p:nvPr>
            <p:ph type="sldNum" sz="quarter" idx="12"/>
          </p:nvPr>
        </p:nvSpPr>
        <p:spPr/>
        <p:txBody>
          <a:bodyPr/>
          <a:lstStyle/>
          <a:p>
            <a:fld id="{026D6878-2ACE-F441-A688-2239C1B853F5}" type="slidenum">
              <a:rPr lang="en-US" smtClean="0"/>
              <a:t>‹#›</a:t>
            </a:fld>
            <a:endParaRPr lang="en-US"/>
          </a:p>
        </p:txBody>
      </p:sp>
    </p:spTree>
    <p:extLst>
      <p:ext uri="{BB962C8B-B14F-4D97-AF65-F5344CB8AC3E}">
        <p14:creationId xmlns:p14="http://schemas.microsoft.com/office/powerpoint/2010/main" val="12449402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029E-33E6-EFE0-C705-82E4D54619FA}"/>
              </a:ext>
            </a:extLst>
          </p:cNvPr>
          <p:cNvSpPr>
            <a:spLocks noGrp="1"/>
          </p:cNvSpPr>
          <p:nvPr>
            <p:ph type="title"/>
          </p:nvPr>
        </p:nvSpPr>
        <p:spPr>
          <a:xfrm>
            <a:off x="4811842" y="365125"/>
            <a:ext cx="6543545" cy="1325563"/>
          </a:xfrm>
        </p:spPr>
        <p:txBody>
          <a:bodyPr/>
          <a:lstStyle/>
          <a:p>
            <a:r>
              <a:rPr lang="en-US"/>
              <a:t>Click to edit Master title style</a:t>
            </a:r>
          </a:p>
        </p:txBody>
      </p:sp>
      <p:sp>
        <p:nvSpPr>
          <p:cNvPr id="5" name="Text Placeholder 4">
            <a:extLst>
              <a:ext uri="{FF2B5EF4-FFF2-40B4-BE49-F238E27FC236}">
                <a16:creationId xmlns:a16="http://schemas.microsoft.com/office/drawing/2014/main" id="{B2F9C922-972A-7E77-6E01-B39C88EE4E8C}"/>
              </a:ext>
            </a:extLst>
          </p:cNvPr>
          <p:cNvSpPr>
            <a:spLocks noGrp="1"/>
          </p:cNvSpPr>
          <p:nvPr>
            <p:ph type="body" sz="quarter" idx="3"/>
          </p:nvPr>
        </p:nvSpPr>
        <p:spPr>
          <a:xfrm>
            <a:off x="4811842" y="1681163"/>
            <a:ext cx="654354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D60C30-077B-A421-23C0-3AA85DD17FCD}"/>
              </a:ext>
            </a:extLst>
          </p:cNvPr>
          <p:cNvSpPr>
            <a:spLocks noGrp="1"/>
          </p:cNvSpPr>
          <p:nvPr>
            <p:ph sz="quarter" idx="4"/>
          </p:nvPr>
        </p:nvSpPr>
        <p:spPr>
          <a:xfrm>
            <a:off x="4811842" y="2505075"/>
            <a:ext cx="654354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DEF9F6CA-0AF3-FF45-9084-70EC707C3972}"/>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B0BF66-CBAC-8A4C-AC78-4BC9DFF13272}" type="slidenum">
              <a:rPr lang="en-US" smtClean="0"/>
              <a:t>‹#›</a:t>
            </a:fld>
            <a:endParaRPr lang="en-US"/>
          </a:p>
        </p:txBody>
      </p:sp>
    </p:spTree>
    <p:extLst>
      <p:ext uri="{BB962C8B-B14F-4D97-AF65-F5344CB8AC3E}">
        <p14:creationId xmlns:p14="http://schemas.microsoft.com/office/powerpoint/2010/main" val="38610796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A4F6-BC25-650D-A466-7F91D7ED550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C9E1BDB-D354-E636-6E41-8DC463743F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B0BF66-CBAC-8A4C-AC78-4BC9DFF13272}" type="slidenum">
              <a:rPr lang="en-US" smtClean="0"/>
              <a:t>‹#›</a:t>
            </a:fld>
            <a:endParaRPr lang="en-US"/>
          </a:p>
        </p:txBody>
      </p:sp>
    </p:spTree>
    <p:extLst>
      <p:ext uri="{BB962C8B-B14F-4D97-AF65-F5344CB8AC3E}">
        <p14:creationId xmlns:p14="http://schemas.microsoft.com/office/powerpoint/2010/main" val="13266021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5965D9E-20CA-E2F4-8A0F-5DE8AF43E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B0BF66-CBAC-8A4C-AC78-4BC9DFF13272}" type="slidenum">
              <a:rPr lang="en-US" smtClean="0"/>
              <a:t>‹#›</a:t>
            </a:fld>
            <a:endParaRPr lang="en-US"/>
          </a:p>
        </p:txBody>
      </p:sp>
    </p:spTree>
    <p:extLst>
      <p:ext uri="{BB962C8B-B14F-4D97-AF65-F5344CB8AC3E}">
        <p14:creationId xmlns:p14="http://schemas.microsoft.com/office/powerpoint/2010/main" val="4000220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5B4C-E094-F789-EAA6-D4336B14EFF5}"/>
              </a:ext>
            </a:extLst>
          </p:cNvPr>
          <p:cNvSpPr>
            <a:spLocks noGrp="1"/>
          </p:cNvSpPr>
          <p:nvPr>
            <p:ph type="ctrTitle"/>
          </p:nvPr>
        </p:nvSpPr>
        <p:spPr>
          <a:xfrm>
            <a:off x="838200" y="1122363"/>
            <a:ext cx="6806784"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9FDA81-3BB9-AA6E-685E-8BFC5A82077F}"/>
              </a:ext>
            </a:extLst>
          </p:cNvPr>
          <p:cNvSpPr>
            <a:spLocks noGrp="1"/>
          </p:cNvSpPr>
          <p:nvPr>
            <p:ph type="subTitle" idx="1"/>
          </p:nvPr>
        </p:nvSpPr>
        <p:spPr>
          <a:xfrm>
            <a:off x="838200" y="3602038"/>
            <a:ext cx="680678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472B486D-09D5-A3B3-D759-925097DFFBF8}"/>
              </a:ext>
            </a:extLst>
          </p:cNvPr>
          <p:cNvSpPr>
            <a:spLocks noGrp="1"/>
          </p:cNvSpPr>
          <p:nvPr>
            <p:ph type="sldNum" sz="quarter" idx="4"/>
          </p:nvPr>
        </p:nvSpPr>
        <p:spPr>
          <a:xfrm>
            <a:off x="838200" y="6310215"/>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031199-4FC0-C64F-A2B9-F4FD83BCD7BC}" type="slidenum">
              <a:rPr lang="en-US" smtClean="0"/>
              <a:pPr/>
              <a:t>‹#›</a:t>
            </a:fld>
            <a:endParaRPr lang="en-US"/>
          </a:p>
        </p:txBody>
      </p:sp>
    </p:spTree>
    <p:extLst>
      <p:ext uri="{BB962C8B-B14F-4D97-AF65-F5344CB8AC3E}">
        <p14:creationId xmlns:p14="http://schemas.microsoft.com/office/powerpoint/2010/main" val="27995536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51534-B019-3EA6-AFAD-F8EEA7861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052FC-16EE-B2F5-6C87-E11EEDA8CF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227EC12E-E7B8-7D32-5260-E49F2ADCD052}"/>
              </a:ext>
            </a:extLst>
          </p:cNvPr>
          <p:cNvSpPr>
            <a:spLocks noGrp="1"/>
          </p:cNvSpPr>
          <p:nvPr>
            <p:ph type="sldNum" sz="quarter" idx="4"/>
          </p:nvPr>
        </p:nvSpPr>
        <p:spPr>
          <a:xfrm>
            <a:off x="838200" y="6310215"/>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031199-4FC0-C64F-A2B9-F4FD83BCD7BC}" type="slidenum">
              <a:rPr lang="en-US" smtClean="0"/>
              <a:pPr/>
              <a:t>‹#›</a:t>
            </a:fld>
            <a:endParaRPr lang="en-US"/>
          </a:p>
        </p:txBody>
      </p:sp>
    </p:spTree>
    <p:extLst>
      <p:ext uri="{BB962C8B-B14F-4D97-AF65-F5344CB8AC3E}">
        <p14:creationId xmlns:p14="http://schemas.microsoft.com/office/powerpoint/2010/main" val="9234829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1D25-2563-16EB-FF0C-9570EE789ABF}"/>
              </a:ext>
            </a:extLst>
          </p:cNvPr>
          <p:cNvSpPr>
            <a:spLocks noGrp="1"/>
          </p:cNvSpPr>
          <p:nvPr>
            <p:ph type="title"/>
          </p:nvPr>
        </p:nvSpPr>
        <p:spPr>
          <a:xfrm>
            <a:off x="831850" y="1125121"/>
            <a:ext cx="693305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33FD4C-5A60-DD12-FC8C-3751F277A8E7}"/>
              </a:ext>
            </a:extLst>
          </p:cNvPr>
          <p:cNvSpPr>
            <a:spLocks noGrp="1"/>
          </p:cNvSpPr>
          <p:nvPr>
            <p:ph type="body" idx="1"/>
          </p:nvPr>
        </p:nvSpPr>
        <p:spPr>
          <a:xfrm>
            <a:off x="831850" y="4004846"/>
            <a:ext cx="693305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EF01B7BA-B89F-75EE-07B2-902FDB20BB97}"/>
              </a:ext>
            </a:extLst>
          </p:cNvPr>
          <p:cNvSpPr>
            <a:spLocks noGrp="1"/>
          </p:cNvSpPr>
          <p:nvPr>
            <p:ph type="sldNum" sz="quarter" idx="4"/>
          </p:nvPr>
        </p:nvSpPr>
        <p:spPr>
          <a:xfrm>
            <a:off x="838200" y="6310215"/>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031199-4FC0-C64F-A2B9-F4FD83BCD7BC}" type="slidenum">
              <a:rPr lang="en-US" smtClean="0"/>
              <a:pPr/>
              <a:t>‹#›</a:t>
            </a:fld>
            <a:endParaRPr lang="en-US"/>
          </a:p>
        </p:txBody>
      </p:sp>
    </p:spTree>
    <p:extLst>
      <p:ext uri="{BB962C8B-B14F-4D97-AF65-F5344CB8AC3E}">
        <p14:creationId xmlns:p14="http://schemas.microsoft.com/office/powerpoint/2010/main" val="9297033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D0A2-99D5-4F01-8F70-9540B07B2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CFE628-5664-5B9A-5EED-2F5BF1EF1D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6FC946CA-1A53-4589-DD8B-B7373EB4AE81}"/>
              </a:ext>
            </a:extLst>
          </p:cNvPr>
          <p:cNvSpPr>
            <a:spLocks noGrp="1"/>
          </p:cNvSpPr>
          <p:nvPr>
            <p:ph type="sldNum" sz="quarter" idx="4"/>
          </p:nvPr>
        </p:nvSpPr>
        <p:spPr>
          <a:xfrm>
            <a:off x="838200" y="6310215"/>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031199-4FC0-C64F-A2B9-F4FD83BCD7BC}" type="slidenum">
              <a:rPr lang="en-US" smtClean="0"/>
              <a:pPr/>
              <a:t>‹#›</a:t>
            </a:fld>
            <a:endParaRPr lang="en-US"/>
          </a:p>
        </p:txBody>
      </p:sp>
    </p:spTree>
    <p:extLst>
      <p:ext uri="{BB962C8B-B14F-4D97-AF65-F5344CB8AC3E}">
        <p14:creationId xmlns:p14="http://schemas.microsoft.com/office/powerpoint/2010/main" val="26834386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C2E7-01B8-1096-0A43-91D6A00182AB}"/>
              </a:ext>
            </a:extLst>
          </p:cNvPr>
          <p:cNvSpPr>
            <a:spLocks noGrp="1"/>
          </p:cNvSpPr>
          <p:nvPr>
            <p:ph type="title"/>
          </p:nvPr>
        </p:nvSpPr>
        <p:spPr>
          <a:xfrm>
            <a:off x="839788" y="365125"/>
            <a:ext cx="6820186"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FE0C2E-4838-1610-116F-899E3A275D2D}"/>
              </a:ext>
            </a:extLst>
          </p:cNvPr>
          <p:cNvSpPr>
            <a:spLocks noGrp="1"/>
          </p:cNvSpPr>
          <p:nvPr>
            <p:ph type="body" idx="1"/>
          </p:nvPr>
        </p:nvSpPr>
        <p:spPr>
          <a:xfrm>
            <a:off x="839788" y="1681163"/>
            <a:ext cx="682018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140C43-3C80-8F84-D3A7-987D6D4CD3CD}"/>
              </a:ext>
            </a:extLst>
          </p:cNvPr>
          <p:cNvSpPr>
            <a:spLocks noGrp="1"/>
          </p:cNvSpPr>
          <p:nvPr>
            <p:ph sz="half" idx="2"/>
          </p:nvPr>
        </p:nvSpPr>
        <p:spPr>
          <a:xfrm>
            <a:off x="839788" y="2505075"/>
            <a:ext cx="682018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1B55EE53-749B-6E6C-96AB-E96B12391058}"/>
              </a:ext>
            </a:extLst>
          </p:cNvPr>
          <p:cNvSpPr>
            <a:spLocks noGrp="1"/>
          </p:cNvSpPr>
          <p:nvPr>
            <p:ph type="sldNum" sz="quarter" idx="4"/>
          </p:nvPr>
        </p:nvSpPr>
        <p:spPr>
          <a:xfrm>
            <a:off x="838200" y="6310215"/>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031199-4FC0-C64F-A2B9-F4FD83BCD7BC}" type="slidenum">
              <a:rPr lang="en-US" smtClean="0"/>
              <a:pPr/>
              <a:t>‹#›</a:t>
            </a:fld>
            <a:endParaRPr lang="en-US"/>
          </a:p>
        </p:txBody>
      </p:sp>
    </p:spTree>
    <p:extLst>
      <p:ext uri="{BB962C8B-B14F-4D97-AF65-F5344CB8AC3E}">
        <p14:creationId xmlns:p14="http://schemas.microsoft.com/office/powerpoint/2010/main" val="12386458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4F090-D20D-F20F-6152-517FDCCBA3C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F6217CBB-7D21-DC3E-6914-1D4029F5396F}"/>
              </a:ext>
            </a:extLst>
          </p:cNvPr>
          <p:cNvSpPr>
            <a:spLocks noGrp="1"/>
          </p:cNvSpPr>
          <p:nvPr>
            <p:ph type="sldNum" sz="quarter" idx="4"/>
          </p:nvPr>
        </p:nvSpPr>
        <p:spPr>
          <a:xfrm>
            <a:off x="838200" y="6310215"/>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031199-4FC0-C64F-A2B9-F4FD83BCD7BC}" type="slidenum">
              <a:rPr lang="en-US" smtClean="0"/>
              <a:pPr/>
              <a:t>‹#›</a:t>
            </a:fld>
            <a:endParaRPr lang="en-US"/>
          </a:p>
        </p:txBody>
      </p:sp>
    </p:spTree>
    <p:extLst>
      <p:ext uri="{BB962C8B-B14F-4D97-AF65-F5344CB8AC3E}">
        <p14:creationId xmlns:p14="http://schemas.microsoft.com/office/powerpoint/2010/main" val="8360919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00B24A5-6134-CC83-6297-5CAAEA94B8ED}"/>
              </a:ext>
            </a:extLst>
          </p:cNvPr>
          <p:cNvSpPr>
            <a:spLocks noGrp="1"/>
          </p:cNvSpPr>
          <p:nvPr>
            <p:ph type="sldNum" sz="quarter" idx="4"/>
          </p:nvPr>
        </p:nvSpPr>
        <p:spPr>
          <a:xfrm>
            <a:off x="838200" y="6310215"/>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031199-4FC0-C64F-A2B9-F4FD83BCD7BC}" type="slidenum">
              <a:rPr lang="en-US" smtClean="0"/>
              <a:pPr/>
              <a:t>‹#›</a:t>
            </a:fld>
            <a:endParaRPr lang="en-US"/>
          </a:p>
        </p:txBody>
      </p:sp>
    </p:spTree>
    <p:extLst>
      <p:ext uri="{BB962C8B-B14F-4D97-AF65-F5344CB8AC3E}">
        <p14:creationId xmlns:p14="http://schemas.microsoft.com/office/powerpoint/2010/main" val="284212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19C0-0E2E-A9BF-5543-D1D05013B6E3}"/>
              </a:ext>
            </a:extLst>
          </p:cNvPr>
          <p:cNvSpPr>
            <a:spLocks noGrp="1"/>
          </p:cNvSpPr>
          <p:nvPr>
            <p:ph type="title"/>
          </p:nvPr>
        </p:nvSpPr>
        <p:spPr>
          <a:xfrm>
            <a:off x="1418003" y="576263"/>
            <a:ext cx="1023473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E274B-FA68-F422-2049-8819262EFBF5}"/>
              </a:ext>
            </a:extLst>
          </p:cNvPr>
          <p:cNvSpPr>
            <a:spLocks noGrp="1"/>
          </p:cNvSpPr>
          <p:nvPr>
            <p:ph type="body" idx="1"/>
          </p:nvPr>
        </p:nvSpPr>
        <p:spPr>
          <a:xfrm>
            <a:off x="1418003" y="3455988"/>
            <a:ext cx="1023473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F4098D9-68BC-84FB-CF96-77A75D3B0ED8}"/>
              </a:ext>
            </a:extLst>
          </p:cNvPr>
          <p:cNvSpPr>
            <a:spLocks noGrp="1"/>
          </p:cNvSpPr>
          <p:nvPr>
            <p:ph type="sldNum" sz="quarter" idx="12"/>
          </p:nvPr>
        </p:nvSpPr>
        <p:spPr/>
        <p:txBody>
          <a:bodyPr/>
          <a:lstStyle/>
          <a:p>
            <a:fld id="{026D6878-2ACE-F441-A688-2239C1B853F5}" type="slidenum">
              <a:rPr lang="en-US" smtClean="0"/>
              <a:t>‹#›</a:t>
            </a:fld>
            <a:endParaRPr lang="en-US"/>
          </a:p>
        </p:txBody>
      </p:sp>
    </p:spTree>
    <p:extLst>
      <p:ext uri="{BB962C8B-B14F-4D97-AF65-F5344CB8AC3E}">
        <p14:creationId xmlns:p14="http://schemas.microsoft.com/office/powerpoint/2010/main" val="34178284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A4C1-C82C-3CFD-49C1-B3C7C97B8BF2}"/>
              </a:ext>
            </a:extLst>
          </p:cNvPr>
          <p:cNvSpPr>
            <a:spLocks noGrp="1"/>
          </p:cNvSpPr>
          <p:nvPr>
            <p:ph type="ctrTitle"/>
          </p:nvPr>
        </p:nvSpPr>
        <p:spPr>
          <a:xfrm>
            <a:off x="627888" y="738315"/>
            <a:ext cx="7235952"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2374C9-6995-1684-E257-0CFFC93DCB51}"/>
              </a:ext>
            </a:extLst>
          </p:cNvPr>
          <p:cNvSpPr>
            <a:spLocks noGrp="1"/>
          </p:cNvSpPr>
          <p:nvPr>
            <p:ph type="subTitle" idx="1"/>
          </p:nvPr>
        </p:nvSpPr>
        <p:spPr>
          <a:xfrm>
            <a:off x="627888" y="3217990"/>
            <a:ext cx="723595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495551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742F-62F0-9F5B-27AA-C0C0D92993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AEFA45-9842-0F76-FE7C-368448F4E2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14532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BD79-6C03-C528-35DA-7417F491B3DC}"/>
              </a:ext>
            </a:extLst>
          </p:cNvPr>
          <p:cNvSpPr>
            <a:spLocks noGrp="1"/>
          </p:cNvSpPr>
          <p:nvPr>
            <p:ph type="title"/>
          </p:nvPr>
        </p:nvSpPr>
        <p:spPr>
          <a:xfrm>
            <a:off x="831850" y="886778"/>
            <a:ext cx="7050278"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1A3709-B657-F018-3E6A-42710166BC4F}"/>
              </a:ext>
            </a:extLst>
          </p:cNvPr>
          <p:cNvSpPr>
            <a:spLocks noGrp="1"/>
          </p:cNvSpPr>
          <p:nvPr>
            <p:ph type="body" idx="1"/>
          </p:nvPr>
        </p:nvSpPr>
        <p:spPr>
          <a:xfrm>
            <a:off x="831850" y="3766503"/>
            <a:ext cx="7050278"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4419621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43C3-9C85-5DA5-DAF1-65114780EC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B705EF-ADA3-611C-D08D-4FBF489F7BDF}"/>
              </a:ext>
            </a:extLst>
          </p:cNvPr>
          <p:cNvSpPr>
            <a:spLocks noGrp="1"/>
          </p:cNvSpPr>
          <p:nvPr>
            <p:ph sz="half" idx="1"/>
          </p:nvPr>
        </p:nvSpPr>
        <p:spPr>
          <a:xfrm>
            <a:off x="838200" y="1825625"/>
            <a:ext cx="6958344" cy="3459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1791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6136-C57F-362A-3D55-30EEB059194F}"/>
              </a:ext>
            </a:extLst>
          </p:cNvPr>
          <p:cNvSpPr>
            <a:spLocks noGrp="1"/>
          </p:cNvSpPr>
          <p:nvPr>
            <p:ph type="title"/>
          </p:nvPr>
        </p:nvSpPr>
        <p:spPr>
          <a:xfrm>
            <a:off x="839788" y="365125"/>
            <a:ext cx="667658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A19352-3970-9890-DDDA-6766F8F581C1}"/>
              </a:ext>
            </a:extLst>
          </p:cNvPr>
          <p:cNvSpPr>
            <a:spLocks noGrp="1"/>
          </p:cNvSpPr>
          <p:nvPr>
            <p:ph type="body" idx="1"/>
          </p:nvPr>
        </p:nvSpPr>
        <p:spPr>
          <a:xfrm>
            <a:off x="839788" y="1681163"/>
            <a:ext cx="667658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99058C-7444-F606-887B-C22123623270}"/>
              </a:ext>
            </a:extLst>
          </p:cNvPr>
          <p:cNvSpPr>
            <a:spLocks noGrp="1"/>
          </p:cNvSpPr>
          <p:nvPr>
            <p:ph sz="half" idx="2"/>
          </p:nvPr>
        </p:nvSpPr>
        <p:spPr>
          <a:xfrm>
            <a:off x="839788" y="2505075"/>
            <a:ext cx="6676580" cy="28533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38238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2723-6D4D-5D7A-3FD2-2E8192F712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34579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8973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EFA9-2F6B-4484-BDA2-13F9579D247A}"/>
              </a:ext>
            </a:extLst>
          </p:cNvPr>
          <p:cNvSpPr>
            <a:spLocks noGrp="1"/>
          </p:cNvSpPr>
          <p:nvPr>
            <p:ph type="ctrTitle"/>
          </p:nvPr>
        </p:nvSpPr>
        <p:spPr>
          <a:xfrm>
            <a:off x="554736" y="1122363"/>
            <a:ext cx="7272528"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7C88B2-B63E-8984-766B-D34B0D1B308C}"/>
              </a:ext>
            </a:extLst>
          </p:cNvPr>
          <p:cNvSpPr>
            <a:spLocks noGrp="1"/>
          </p:cNvSpPr>
          <p:nvPr>
            <p:ph type="subTitle" idx="1"/>
          </p:nvPr>
        </p:nvSpPr>
        <p:spPr>
          <a:xfrm>
            <a:off x="554736" y="3602038"/>
            <a:ext cx="727252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5">
            <a:extLst>
              <a:ext uri="{FF2B5EF4-FFF2-40B4-BE49-F238E27FC236}">
                <a16:creationId xmlns:a16="http://schemas.microsoft.com/office/drawing/2014/main" id="{67973996-4432-8DFB-239F-0C332AE96C9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F376E7-0B5C-104E-ADFA-7F76AA962B21}" type="slidenum">
              <a:rPr lang="en-US" smtClean="0"/>
              <a:pPr/>
              <a:t>‹#›</a:t>
            </a:fld>
            <a:endParaRPr lang="en-US"/>
          </a:p>
        </p:txBody>
      </p:sp>
    </p:spTree>
    <p:extLst>
      <p:ext uri="{BB962C8B-B14F-4D97-AF65-F5344CB8AC3E}">
        <p14:creationId xmlns:p14="http://schemas.microsoft.com/office/powerpoint/2010/main" val="14393824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A89A-3402-BCC5-35DB-371E2BB196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C3802-50C8-FDFB-80A7-14BC355E1C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283292DE-0F32-84A9-E441-2CC4C163CD7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F376E7-0B5C-104E-ADFA-7F76AA962B21}" type="slidenum">
              <a:rPr lang="en-US" smtClean="0"/>
              <a:pPr/>
              <a:t>‹#›</a:t>
            </a:fld>
            <a:endParaRPr lang="en-US"/>
          </a:p>
        </p:txBody>
      </p:sp>
    </p:spTree>
    <p:extLst>
      <p:ext uri="{BB962C8B-B14F-4D97-AF65-F5344CB8AC3E}">
        <p14:creationId xmlns:p14="http://schemas.microsoft.com/office/powerpoint/2010/main" val="32323408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B0B4-521A-B447-8083-D518A62323F6}"/>
              </a:ext>
            </a:extLst>
          </p:cNvPr>
          <p:cNvSpPr>
            <a:spLocks noGrp="1"/>
          </p:cNvSpPr>
          <p:nvPr>
            <p:ph type="title"/>
          </p:nvPr>
        </p:nvSpPr>
        <p:spPr>
          <a:xfrm>
            <a:off x="831850" y="1033082"/>
            <a:ext cx="6958838"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4A6C74-D6ED-DFEF-7098-6FEBA554DAC5}"/>
              </a:ext>
            </a:extLst>
          </p:cNvPr>
          <p:cNvSpPr>
            <a:spLocks noGrp="1"/>
          </p:cNvSpPr>
          <p:nvPr>
            <p:ph type="body" idx="1"/>
          </p:nvPr>
        </p:nvSpPr>
        <p:spPr>
          <a:xfrm>
            <a:off x="831850" y="3912807"/>
            <a:ext cx="6958838"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30F12D79-B909-0E97-928E-82AEB22D779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F376E7-0B5C-104E-ADFA-7F76AA962B21}" type="slidenum">
              <a:rPr lang="en-US" smtClean="0"/>
              <a:pPr/>
              <a:t>‹#›</a:t>
            </a:fld>
            <a:endParaRPr lang="en-US"/>
          </a:p>
        </p:txBody>
      </p:sp>
    </p:spTree>
    <p:extLst>
      <p:ext uri="{BB962C8B-B14F-4D97-AF65-F5344CB8AC3E}">
        <p14:creationId xmlns:p14="http://schemas.microsoft.com/office/powerpoint/2010/main" val="255631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F2D96-417F-BCF0-206A-4D9DD53F7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E6899B-B132-02D2-17B2-A72806007E57}"/>
              </a:ext>
            </a:extLst>
          </p:cNvPr>
          <p:cNvSpPr>
            <a:spLocks noGrp="1"/>
          </p:cNvSpPr>
          <p:nvPr>
            <p:ph sz="half" idx="1"/>
          </p:nvPr>
        </p:nvSpPr>
        <p:spPr>
          <a:xfrm>
            <a:off x="1792291" y="1825625"/>
            <a:ext cx="4596339" cy="3707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37FF4D-1892-771F-30F8-1826EC6E75A8}"/>
              </a:ext>
            </a:extLst>
          </p:cNvPr>
          <p:cNvSpPr>
            <a:spLocks noGrp="1"/>
          </p:cNvSpPr>
          <p:nvPr>
            <p:ph sz="half" idx="2"/>
          </p:nvPr>
        </p:nvSpPr>
        <p:spPr>
          <a:xfrm>
            <a:off x="6757460" y="1825625"/>
            <a:ext cx="4596340" cy="3707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28DFBA9-FD94-86AB-A4FC-B8D8E96375DE}"/>
              </a:ext>
            </a:extLst>
          </p:cNvPr>
          <p:cNvSpPr>
            <a:spLocks noGrp="1"/>
          </p:cNvSpPr>
          <p:nvPr>
            <p:ph type="sldNum" sz="quarter" idx="12"/>
          </p:nvPr>
        </p:nvSpPr>
        <p:spPr/>
        <p:txBody>
          <a:bodyPr/>
          <a:lstStyle/>
          <a:p>
            <a:fld id="{026D6878-2ACE-F441-A688-2239C1B853F5}" type="slidenum">
              <a:rPr lang="en-US" smtClean="0"/>
              <a:t>‹#›</a:t>
            </a:fld>
            <a:endParaRPr lang="en-US"/>
          </a:p>
        </p:txBody>
      </p:sp>
    </p:spTree>
    <p:extLst>
      <p:ext uri="{BB962C8B-B14F-4D97-AF65-F5344CB8AC3E}">
        <p14:creationId xmlns:p14="http://schemas.microsoft.com/office/powerpoint/2010/main" val="1766707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8AC1-E307-B12D-F3DC-D8E4BA90BB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8CB250-6557-B007-8338-8CA28374E45A}"/>
              </a:ext>
            </a:extLst>
          </p:cNvPr>
          <p:cNvSpPr>
            <a:spLocks noGrp="1"/>
          </p:cNvSpPr>
          <p:nvPr>
            <p:ph sz="half" idx="1"/>
          </p:nvPr>
        </p:nvSpPr>
        <p:spPr>
          <a:xfrm>
            <a:off x="838200" y="1825625"/>
            <a:ext cx="678789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47CFBB3B-BC5B-BCB8-D7BD-F2B3A36A19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F376E7-0B5C-104E-ADFA-7F76AA962B21}" type="slidenum">
              <a:rPr lang="en-US" smtClean="0"/>
              <a:pPr/>
              <a:t>‹#›</a:t>
            </a:fld>
            <a:endParaRPr lang="en-US"/>
          </a:p>
        </p:txBody>
      </p:sp>
    </p:spTree>
    <p:extLst>
      <p:ext uri="{BB962C8B-B14F-4D97-AF65-F5344CB8AC3E}">
        <p14:creationId xmlns:p14="http://schemas.microsoft.com/office/powerpoint/2010/main" val="16500502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4A987-40EC-08C2-79B5-377CF2B2D6D4}"/>
              </a:ext>
            </a:extLst>
          </p:cNvPr>
          <p:cNvSpPr>
            <a:spLocks noGrp="1"/>
          </p:cNvSpPr>
          <p:nvPr>
            <p:ph type="title"/>
          </p:nvPr>
        </p:nvSpPr>
        <p:spPr>
          <a:xfrm>
            <a:off x="839788" y="365125"/>
            <a:ext cx="676802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D218A6-8134-0E3E-27F2-36DFECA20899}"/>
              </a:ext>
            </a:extLst>
          </p:cNvPr>
          <p:cNvSpPr>
            <a:spLocks noGrp="1"/>
          </p:cNvSpPr>
          <p:nvPr>
            <p:ph type="body" idx="1"/>
          </p:nvPr>
        </p:nvSpPr>
        <p:spPr>
          <a:xfrm>
            <a:off x="839788" y="1681163"/>
            <a:ext cx="67680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6EE690-EF8E-21B0-29B3-B4E06BF17C18}"/>
              </a:ext>
            </a:extLst>
          </p:cNvPr>
          <p:cNvSpPr>
            <a:spLocks noGrp="1"/>
          </p:cNvSpPr>
          <p:nvPr>
            <p:ph sz="half" idx="2"/>
          </p:nvPr>
        </p:nvSpPr>
        <p:spPr>
          <a:xfrm>
            <a:off x="839788" y="2505075"/>
            <a:ext cx="676802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B3F69DA-C5EF-DC8B-E639-E4F3BB673FE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F376E7-0B5C-104E-ADFA-7F76AA962B21}" type="slidenum">
              <a:rPr lang="en-US" smtClean="0"/>
              <a:pPr/>
              <a:t>‹#›</a:t>
            </a:fld>
            <a:endParaRPr lang="en-US"/>
          </a:p>
        </p:txBody>
      </p:sp>
    </p:spTree>
    <p:extLst>
      <p:ext uri="{BB962C8B-B14F-4D97-AF65-F5344CB8AC3E}">
        <p14:creationId xmlns:p14="http://schemas.microsoft.com/office/powerpoint/2010/main" val="15550213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6DBB-3254-F6E2-B5C5-DBA8DF7B983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51B35A9B-F338-8FC7-D969-D7C2F018B99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F376E7-0B5C-104E-ADFA-7F76AA962B21}" type="slidenum">
              <a:rPr lang="en-US" smtClean="0"/>
              <a:pPr/>
              <a:t>‹#›</a:t>
            </a:fld>
            <a:endParaRPr lang="en-US"/>
          </a:p>
        </p:txBody>
      </p:sp>
    </p:spTree>
    <p:extLst>
      <p:ext uri="{BB962C8B-B14F-4D97-AF65-F5344CB8AC3E}">
        <p14:creationId xmlns:p14="http://schemas.microsoft.com/office/powerpoint/2010/main" val="42325617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1704766-1295-A9BD-3296-5BD7DC586F69}"/>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F376E7-0B5C-104E-ADFA-7F76AA962B21}" type="slidenum">
              <a:rPr lang="en-US" smtClean="0"/>
              <a:pPr/>
              <a:t>‹#›</a:t>
            </a:fld>
            <a:endParaRPr lang="en-US"/>
          </a:p>
        </p:txBody>
      </p:sp>
    </p:spTree>
    <p:extLst>
      <p:ext uri="{BB962C8B-B14F-4D97-AF65-F5344CB8AC3E}">
        <p14:creationId xmlns:p14="http://schemas.microsoft.com/office/powerpoint/2010/main" val="136176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C0F9-D81E-7C97-D9E5-54050CB7A607}"/>
              </a:ext>
            </a:extLst>
          </p:cNvPr>
          <p:cNvSpPr>
            <a:spLocks noGrp="1"/>
          </p:cNvSpPr>
          <p:nvPr>
            <p:ph type="title"/>
          </p:nvPr>
        </p:nvSpPr>
        <p:spPr>
          <a:xfrm>
            <a:off x="1359876" y="365125"/>
            <a:ext cx="999551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1EA988-37DE-01E9-5F94-7C1AB81D67E2}"/>
              </a:ext>
            </a:extLst>
          </p:cNvPr>
          <p:cNvSpPr>
            <a:spLocks noGrp="1"/>
          </p:cNvSpPr>
          <p:nvPr>
            <p:ph type="body" idx="1"/>
          </p:nvPr>
        </p:nvSpPr>
        <p:spPr>
          <a:xfrm>
            <a:off x="1359875" y="1681163"/>
            <a:ext cx="46377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4B300F-68A6-8BC5-88F8-311177C3E28C}"/>
              </a:ext>
            </a:extLst>
          </p:cNvPr>
          <p:cNvSpPr>
            <a:spLocks noGrp="1"/>
          </p:cNvSpPr>
          <p:nvPr>
            <p:ph sz="half" idx="2"/>
          </p:nvPr>
        </p:nvSpPr>
        <p:spPr>
          <a:xfrm>
            <a:off x="1359875" y="2505075"/>
            <a:ext cx="4637700"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6C2446-8204-2898-16AA-36B6E77B8E8D}"/>
              </a:ext>
            </a:extLst>
          </p:cNvPr>
          <p:cNvSpPr>
            <a:spLocks noGrp="1"/>
          </p:cNvSpPr>
          <p:nvPr>
            <p:ph type="body" sz="quarter" idx="3"/>
          </p:nvPr>
        </p:nvSpPr>
        <p:spPr>
          <a:xfrm>
            <a:off x="633632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C5D38B-371F-F727-F325-E8BCE6E73249}"/>
              </a:ext>
            </a:extLst>
          </p:cNvPr>
          <p:cNvSpPr>
            <a:spLocks noGrp="1"/>
          </p:cNvSpPr>
          <p:nvPr>
            <p:ph sz="quarter" idx="4"/>
          </p:nvPr>
        </p:nvSpPr>
        <p:spPr>
          <a:xfrm>
            <a:off x="6357631" y="2485232"/>
            <a:ext cx="4637701"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7B877D-6DA3-B22C-E1AB-6C7CFC7145F5}"/>
              </a:ext>
            </a:extLst>
          </p:cNvPr>
          <p:cNvSpPr>
            <a:spLocks noGrp="1"/>
          </p:cNvSpPr>
          <p:nvPr>
            <p:ph type="sldNum" sz="quarter" idx="12"/>
          </p:nvPr>
        </p:nvSpPr>
        <p:spPr/>
        <p:txBody>
          <a:bodyPr/>
          <a:lstStyle/>
          <a:p>
            <a:fld id="{026D6878-2ACE-F441-A688-2239C1B853F5}" type="slidenum">
              <a:rPr lang="en-US" smtClean="0"/>
              <a:t>‹#›</a:t>
            </a:fld>
            <a:endParaRPr lang="en-US"/>
          </a:p>
        </p:txBody>
      </p:sp>
    </p:spTree>
    <p:extLst>
      <p:ext uri="{BB962C8B-B14F-4D97-AF65-F5344CB8AC3E}">
        <p14:creationId xmlns:p14="http://schemas.microsoft.com/office/powerpoint/2010/main" val="1920661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image" Target="../media/image12.png"/><Relationship Id="rId4" Type="http://schemas.openxmlformats.org/officeDocument/2006/relationships/slideLayout" Target="../slideLayouts/slideLayout59.xml"/><Relationship Id="rId9" Type="http://schemas.openxmlformats.org/officeDocument/2006/relationships/image" Target="../media/image13.jp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image" Target="../media/image15.png"/><Relationship Id="rId4" Type="http://schemas.openxmlformats.org/officeDocument/2006/relationships/slideLayout" Target="../slideLayouts/slideLayout66.xml"/><Relationship Id="rId9" Type="http://schemas.openxmlformats.org/officeDocument/2006/relationships/image" Target="../media/image14.jp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10" Type="http://schemas.openxmlformats.org/officeDocument/2006/relationships/image" Target="../media/image17.png"/><Relationship Id="rId4" Type="http://schemas.openxmlformats.org/officeDocument/2006/relationships/slideLayout" Target="../slideLayouts/slideLayout73.xml"/><Relationship Id="rId9" Type="http://schemas.openxmlformats.org/officeDocument/2006/relationships/image" Target="../media/image16.jp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10" Type="http://schemas.openxmlformats.org/officeDocument/2006/relationships/image" Target="../media/image15.png"/><Relationship Id="rId4" Type="http://schemas.openxmlformats.org/officeDocument/2006/relationships/slideLayout" Target="../slideLayouts/slideLayout80.xml"/><Relationship Id="rId9" Type="http://schemas.openxmlformats.org/officeDocument/2006/relationships/image" Target="../media/image18.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8.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9.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7.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8.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0.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12.png"/><Relationship Id="rId4" Type="http://schemas.openxmlformats.org/officeDocument/2006/relationships/slideLayout" Target="../slideLayouts/slideLayout52.xml"/><Relationship Id="rId9"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CDAD51FA-3255-795A-E2E2-E18D259C4D5A}"/>
              </a:ext>
            </a:extLst>
          </p:cNvPr>
          <p:cNvSpPr/>
          <p:nvPr userDrawn="1"/>
        </p:nvSpPr>
        <p:spPr>
          <a:xfrm>
            <a:off x="-1" y="0"/>
            <a:ext cx="12192957" cy="5533045"/>
          </a:xfrm>
          <a:custGeom>
            <a:avLst/>
            <a:gdLst/>
            <a:ahLst/>
            <a:cxnLst/>
            <a:rect l="l" t="t" r="r" b="b"/>
            <a:pathLst>
              <a:path w="20104100" h="9123045">
                <a:moveTo>
                  <a:pt x="20104099" y="0"/>
                </a:moveTo>
                <a:lnTo>
                  <a:pt x="0" y="0"/>
                </a:lnTo>
                <a:lnTo>
                  <a:pt x="0" y="9122748"/>
                </a:lnTo>
                <a:lnTo>
                  <a:pt x="20104099" y="9122748"/>
                </a:lnTo>
                <a:lnTo>
                  <a:pt x="20104099" y="0"/>
                </a:lnTo>
                <a:close/>
              </a:path>
            </a:pathLst>
          </a:custGeom>
          <a:solidFill>
            <a:srgbClr val="132E53"/>
          </a:solidFill>
        </p:spPr>
        <p:txBody>
          <a:bodyPr wrap="square" lIns="0" tIns="0" rIns="0" bIns="0" rtlCol="0"/>
          <a:lstStyle/>
          <a:p>
            <a:endParaRPr/>
          </a:p>
        </p:txBody>
      </p:sp>
      <p:sp>
        <p:nvSpPr>
          <p:cNvPr id="13" name="object 3">
            <a:extLst>
              <a:ext uri="{FF2B5EF4-FFF2-40B4-BE49-F238E27FC236}">
                <a16:creationId xmlns:a16="http://schemas.microsoft.com/office/drawing/2014/main" id="{026057B8-8B85-8F9D-C478-41B1F96A57CB}"/>
              </a:ext>
            </a:extLst>
          </p:cNvPr>
          <p:cNvSpPr/>
          <p:nvPr userDrawn="1"/>
        </p:nvSpPr>
        <p:spPr>
          <a:xfrm>
            <a:off x="2316617" y="2008271"/>
            <a:ext cx="400912" cy="1964120"/>
          </a:xfrm>
          <a:custGeom>
            <a:avLst/>
            <a:gdLst/>
            <a:ahLst/>
            <a:cxnLst/>
            <a:rect l="l" t="t" r="r" b="b"/>
            <a:pathLst>
              <a:path w="661035" h="3238500">
                <a:moveTo>
                  <a:pt x="660882" y="0"/>
                </a:moveTo>
                <a:lnTo>
                  <a:pt x="0" y="0"/>
                </a:lnTo>
                <a:lnTo>
                  <a:pt x="0" y="331470"/>
                </a:lnTo>
                <a:lnTo>
                  <a:pt x="360476" y="331470"/>
                </a:lnTo>
                <a:lnTo>
                  <a:pt x="360476" y="2912110"/>
                </a:lnTo>
                <a:lnTo>
                  <a:pt x="0" y="2912110"/>
                </a:lnTo>
                <a:lnTo>
                  <a:pt x="0" y="3238500"/>
                </a:lnTo>
                <a:lnTo>
                  <a:pt x="660882" y="3238500"/>
                </a:lnTo>
                <a:lnTo>
                  <a:pt x="660882" y="2912110"/>
                </a:lnTo>
                <a:lnTo>
                  <a:pt x="660882" y="331470"/>
                </a:lnTo>
                <a:lnTo>
                  <a:pt x="660882" y="0"/>
                </a:lnTo>
                <a:close/>
              </a:path>
            </a:pathLst>
          </a:custGeom>
          <a:solidFill>
            <a:srgbClr val="00FFFF"/>
          </a:solidFill>
        </p:spPr>
        <p:txBody>
          <a:bodyPr wrap="square" lIns="0" tIns="0" rIns="0" bIns="0" rtlCol="0"/>
          <a:lstStyle/>
          <a:p>
            <a:endParaRPr/>
          </a:p>
        </p:txBody>
      </p:sp>
      <p:grpSp>
        <p:nvGrpSpPr>
          <p:cNvPr id="14" name="object 4">
            <a:extLst>
              <a:ext uri="{FF2B5EF4-FFF2-40B4-BE49-F238E27FC236}">
                <a16:creationId xmlns:a16="http://schemas.microsoft.com/office/drawing/2014/main" id="{5036F2BD-DC5C-8FCE-092A-386B467F5AFA}"/>
              </a:ext>
            </a:extLst>
          </p:cNvPr>
          <p:cNvGrpSpPr/>
          <p:nvPr userDrawn="1"/>
        </p:nvGrpSpPr>
        <p:grpSpPr>
          <a:xfrm>
            <a:off x="-727" y="-3"/>
            <a:ext cx="12193399" cy="6858003"/>
            <a:chOff x="-727" y="-3"/>
            <a:chExt cx="20104827" cy="11307673"/>
          </a:xfrm>
        </p:grpSpPr>
        <p:sp>
          <p:nvSpPr>
            <p:cNvPr id="15" name="object 5">
              <a:extLst>
                <a:ext uri="{FF2B5EF4-FFF2-40B4-BE49-F238E27FC236}">
                  <a16:creationId xmlns:a16="http://schemas.microsoft.com/office/drawing/2014/main" id="{F888BBD3-3162-6323-6B50-F7AF4FCBB24A}"/>
                </a:ext>
              </a:extLst>
            </p:cNvPr>
            <p:cNvSpPr/>
            <p:nvPr/>
          </p:nvSpPr>
          <p:spPr>
            <a:xfrm>
              <a:off x="15215134" y="3229209"/>
              <a:ext cx="661035" cy="3238500"/>
            </a:xfrm>
            <a:custGeom>
              <a:avLst/>
              <a:gdLst/>
              <a:ahLst/>
              <a:cxnLst/>
              <a:rect l="l" t="t" r="r" b="b"/>
              <a:pathLst>
                <a:path w="661034" h="3238500">
                  <a:moveTo>
                    <a:pt x="660946" y="0"/>
                  </a:moveTo>
                  <a:lnTo>
                    <a:pt x="0" y="0"/>
                  </a:lnTo>
                  <a:lnTo>
                    <a:pt x="0" y="327660"/>
                  </a:lnTo>
                  <a:lnTo>
                    <a:pt x="0" y="2908300"/>
                  </a:lnTo>
                  <a:lnTo>
                    <a:pt x="0" y="3238500"/>
                  </a:lnTo>
                  <a:lnTo>
                    <a:pt x="660946" y="3238500"/>
                  </a:lnTo>
                  <a:lnTo>
                    <a:pt x="660946" y="2908300"/>
                  </a:lnTo>
                  <a:lnTo>
                    <a:pt x="300405" y="2908300"/>
                  </a:lnTo>
                  <a:lnTo>
                    <a:pt x="300405" y="327660"/>
                  </a:lnTo>
                  <a:lnTo>
                    <a:pt x="660946" y="327660"/>
                  </a:lnTo>
                  <a:lnTo>
                    <a:pt x="660946" y="0"/>
                  </a:lnTo>
                  <a:close/>
                </a:path>
              </a:pathLst>
            </a:custGeom>
            <a:solidFill>
              <a:srgbClr val="00FFFF"/>
            </a:solidFill>
          </p:spPr>
          <p:txBody>
            <a:bodyPr wrap="square" lIns="0" tIns="0" rIns="0" bIns="0" rtlCol="0"/>
            <a:lstStyle/>
            <a:p>
              <a:endParaRPr/>
            </a:p>
          </p:txBody>
        </p:sp>
        <p:pic>
          <p:nvPicPr>
            <p:cNvPr id="16" name="object 6">
              <a:extLst>
                <a:ext uri="{FF2B5EF4-FFF2-40B4-BE49-F238E27FC236}">
                  <a16:creationId xmlns:a16="http://schemas.microsoft.com/office/drawing/2014/main" id="{8619F015-73D0-BDD8-E31B-8D9560064E0A}"/>
                </a:ext>
              </a:extLst>
            </p:cNvPr>
            <p:cNvPicPr/>
            <p:nvPr/>
          </p:nvPicPr>
          <p:blipFill>
            <a:blip r:embed="rId3" cstate="print"/>
            <a:stretch>
              <a:fillRect/>
            </a:stretch>
          </p:blipFill>
          <p:spPr>
            <a:xfrm>
              <a:off x="-727" y="-3"/>
              <a:ext cx="20104827" cy="11307673"/>
            </a:xfrm>
            <a:prstGeom prst="rect">
              <a:avLst/>
            </a:prstGeom>
          </p:spPr>
        </p:pic>
      </p:grpSp>
    </p:spTree>
    <p:extLst>
      <p:ext uri="{BB962C8B-B14F-4D97-AF65-F5344CB8AC3E}">
        <p14:creationId xmlns:p14="http://schemas.microsoft.com/office/powerpoint/2010/main" val="337947831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7A0E095D-ADDD-3B7A-D8E7-4D05D7EA82A2}"/>
              </a:ext>
            </a:extLst>
          </p:cNvPr>
          <p:cNvGrpSpPr/>
          <p:nvPr userDrawn="1"/>
        </p:nvGrpSpPr>
        <p:grpSpPr>
          <a:xfrm>
            <a:off x="0" y="0"/>
            <a:ext cx="5417393" cy="6858000"/>
            <a:chOff x="0" y="0"/>
            <a:chExt cx="8933180" cy="11308715"/>
          </a:xfrm>
        </p:grpSpPr>
        <p:pic>
          <p:nvPicPr>
            <p:cNvPr id="8" name="object 3">
              <a:extLst>
                <a:ext uri="{FF2B5EF4-FFF2-40B4-BE49-F238E27FC236}">
                  <a16:creationId xmlns:a16="http://schemas.microsoft.com/office/drawing/2014/main" id="{D1E24FDB-8E65-BF9C-21B9-EBFA3869BBCB}"/>
                </a:ext>
              </a:extLst>
            </p:cNvPr>
            <p:cNvPicPr/>
            <p:nvPr/>
          </p:nvPicPr>
          <p:blipFill>
            <a:blip r:embed="rId9" cstate="print"/>
            <a:stretch>
              <a:fillRect/>
            </a:stretch>
          </p:blipFill>
          <p:spPr>
            <a:xfrm>
              <a:off x="0" y="0"/>
              <a:ext cx="8167290" cy="11308556"/>
            </a:xfrm>
            <a:prstGeom prst="rect">
              <a:avLst/>
            </a:prstGeom>
          </p:spPr>
        </p:pic>
        <p:sp>
          <p:nvSpPr>
            <p:cNvPr id="9" name="object 4">
              <a:extLst>
                <a:ext uri="{FF2B5EF4-FFF2-40B4-BE49-F238E27FC236}">
                  <a16:creationId xmlns:a16="http://schemas.microsoft.com/office/drawing/2014/main" id="{48B4F38D-5B04-601E-ABCD-BC2878C847DB}"/>
                </a:ext>
              </a:extLst>
            </p:cNvPr>
            <p:cNvSpPr/>
            <p:nvPr/>
          </p:nvSpPr>
          <p:spPr>
            <a:xfrm>
              <a:off x="6806541" y="5556"/>
              <a:ext cx="2126615" cy="11303000"/>
            </a:xfrm>
            <a:custGeom>
              <a:avLst/>
              <a:gdLst/>
              <a:ahLst/>
              <a:cxnLst/>
              <a:rect l="l" t="t" r="r" b="b"/>
              <a:pathLst>
                <a:path w="2126615" h="11303000">
                  <a:moveTo>
                    <a:pt x="2126618" y="0"/>
                  </a:moveTo>
                  <a:lnTo>
                    <a:pt x="320629" y="0"/>
                  </a:lnTo>
                  <a:lnTo>
                    <a:pt x="315324" y="25400"/>
                  </a:lnTo>
                  <a:lnTo>
                    <a:pt x="300768" y="76200"/>
                  </a:lnTo>
                  <a:lnTo>
                    <a:pt x="286073" y="127000"/>
                  </a:lnTo>
                  <a:lnTo>
                    <a:pt x="276087" y="165100"/>
                  </a:lnTo>
                  <a:lnTo>
                    <a:pt x="271164" y="203200"/>
                  </a:lnTo>
                  <a:lnTo>
                    <a:pt x="266315" y="241300"/>
                  </a:lnTo>
                  <a:lnTo>
                    <a:pt x="263715" y="279400"/>
                  </a:lnTo>
                  <a:lnTo>
                    <a:pt x="265542" y="304800"/>
                  </a:lnTo>
                  <a:lnTo>
                    <a:pt x="270340" y="330200"/>
                  </a:lnTo>
                  <a:lnTo>
                    <a:pt x="274913" y="355600"/>
                  </a:lnTo>
                  <a:lnTo>
                    <a:pt x="273483" y="381000"/>
                  </a:lnTo>
                  <a:lnTo>
                    <a:pt x="260276" y="393700"/>
                  </a:lnTo>
                  <a:lnTo>
                    <a:pt x="258932" y="444500"/>
                  </a:lnTo>
                  <a:lnTo>
                    <a:pt x="249313" y="495300"/>
                  </a:lnTo>
                  <a:lnTo>
                    <a:pt x="240636" y="546100"/>
                  </a:lnTo>
                  <a:lnTo>
                    <a:pt x="242119" y="609600"/>
                  </a:lnTo>
                  <a:lnTo>
                    <a:pt x="244264" y="635000"/>
                  </a:lnTo>
                  <a:lnTo>
                    <a:pt x="240525" y="673100"/>
                  </a:lnTo>
                  <a:lnTo>
                    <a:pt x="231638" y="698500"/>
                  </a:lnTo>
                  <a:lnTo>
                    <a:pt x="218340" y="723900"/>
                  </a:lnTo>
                  <a:lnTo>
                    <a:pt x="214653" y="736600"/>
                  </a:lnTo>
                  <a:lnTo>
                    <a:pt x="211798" y="749300"/>
                  </a:lnTo>
                  <a:lnTo>
                    <a:pt x="211036" y="749300"/>
                  </a:lnTo>
                  <a:lnTo>
                    <a:pt x="213628" y="762000"/>
                  </a:lnTo>
                  <a:lnTo>
                    <a:pt x="216454" y="774700"/>
                  </a:lnTo>
                  <a:lnTo>
                    <a:pt x="215592" y="774700"/>
                  </a:lnTo>
                  <a:lnTo>
                    <a:pt x="211921" y="787400"/>
                  </a:lnTo>
                  <a:lnTo>
                    <a:pt x="200871" y="787400"/>
                  </a:lnTo>
                  <a:lnTo>
                    <a:pt x="198368" y="800100"/>
                  </a:lnTo>
                  <a:lnTo>
                    <a:pt x="197972" y="800100"/>
                  </a:lnTo>
                  <a:lnTo>
                    <a:pt x="198843" y="812800"/>
                  </a:lnTo>
                  <a:lnTo>
                    <a:pt x="200280" y="838200"/>
                  </a:lnTo>
                  <a:lnTo>
                    <a:pt x="196411" y="863600"/>
                  </a:lnTo>
                  <a:lnTo>
                    <a:pt x="189027" y="876300"/>
                  </a:lnTo>
                  <a:lnTo>
                    <a:pt x="179922" y="901700"/>
                  </a:lnTo>
                  <a:lnTo>
                    <a:pt x="164883" y="952500"/>
                  </a:lnTo>
                  <a:lnTo>
                    <a:pt x="158431" y="990600"/>
                  </a:lnTo>
                  <a:lnTo>
                    <a:pt x="158559" y="1041400"/>
                  </a:lnTo>
                  <a:lnTo>
                    <a:pt x="163263" y="1079500"/>
                  </a:lnTo>
                  <a:lnTo>
                    <a:pt x="165599" y="1104900"/>
                  </a:lnTo>
                  <a:lnTo>
                    <a:pt x="164125" y="1130300"/>
                  </a:lnTo>
                  <a:lnTo>
                    <a:pt x="158935" y="1155700"/>
                  </a:lnTo>
                  <a:lnTo>
                    <a:pt x="150122" y="1181100"/>
                  </a:lnTo>
                  <a:lnTo>
                    <a:pt x="142495" y="1206500"/>
                  </a:lnTo>
                  <a:lnTo>
                    <a:pt x="137035" y="1219200"/>
                  </a:lnTo>
                  <a:lnTo>
                    <a:pt x="135322" y="1244600"/>
                  </a:lnTo>
                  <a:lnTo>
                    <a:pt x="138939" y="1270000"/>
                  </a:lnTo>
                  <a:lnTo>
                    <a:pt x="140592" y="1270000"/>
                  </a:lnTo>
                  <a:lnTo>
                    <a:pt x="140779" y="1282700"/>
                  </a:lnTo>
                  <a:lnTo>
                    <a:pt x="139148" y="1282700"/>
                  </a:lnTo>
                  <a:lnTo>
                    <a:pt x="130326" y="1295400"/>
                  </a:lnTo>
                  <a:lnTo>
                    <a:pt x="127041" y="1308100"/>
                  </a:lnTo>
                  <a:lnTo>
                    <a:pt x="125497" y="1320800"/>
                  </a:lnTo>
                  <a:lnTo>
                    <a:pt x="125693" y="1320800"/>
                  </a:lnTo>
                  <a:lnTo>
                    <a:pt x="126982" y="1358900"/>
                  </a:lnTo>
                  <a:lnTo>
                    <a:pt x="124182" y="1397000"/>
                  </a:lnTo>
                  <a:lnTo>
                    <a:pt x="118156" y="1435100"/>
                  </a:lnTo>
                  <a:lnTo>
                    <a:pt x="109767" y="1473200"/>
                  </a:lnTo>
                  <a:lnTo>
                    <a:pt x="97204" y="1524000"/>
                  </a:lnTo>
                  <a:lnTo>
                    <a:pt x="87827" y="1574800"/>
                  </a:lnTo>
                  <a:lnTo>
                    <a:pt x="77360" y="1625600"/>
                  </a:lnTo>
                  <a:lnTo>
                    <a:pt x="61528" y="1676400"/>
                  </a:lnTo>
                  <a:lnTo>
                    <a:pt x="50285" y="1714500"/>
                  </a:lnTo>
                  <a:lnTo>
                    <a:pt x="40939" y="1752600"/>
                  </a:lnTo>
                  <a:lnTo>
                    <a:pt x="32155" y="1778000"/>
                  </a:lnTo>
                  <a:lnTo>
                    <a:pt x="22597" y="1816100"/>
                  </a:lnTo>
                  <a:lnTo>
                    <a:pt x="21463" y="1828800"/>
                  </a:lnTo>
                  <a:lnTo>
                    <a:pt x="24268" y="1841500"/>
                  </a:lnTo>
                  <a:lnTo>
                    <a:pt x="28002" y="1866900"/>
                  </a:lnTo>
                  <a:lnTo>
                    <a:pt x="29654" y="1879600"/>
                  </a:lnTo>
                  <a:lnTo>
                    <a:pt x="24554" y="1917700"/>
                  </a:lnTo>
                  <a:lnTo>
                    <a:pt x="14599" y="1943100"/>
                  </a:lnTo>
                  <a:lnTo>
                    <a:pt x="5737" y="1968500"/>
                  </a:lnTo>
                  <a:lnTo>
                    <a:pt x="3917" y="2006600"/>
                  </a:lnTo>
                  <a:lnTo>
                    <a:pt x="4196" y="2019300"/>
                  </a:lnTo>
                  <a:lnTo>
                    <a:pt x="3713" y="2019300"/>
                  </a:lnTo>
                  <a:lnTo>
                    <a:pt x="3434" y="2032000"/>
                  </a:lnTo>
                  <a:lnTo>
                    <a:pt x="4325" y="2044700"/>
                  </a:lnTo>
                  <a:lnTo>
                    <a:pt x="10441" y="2095500"/>
                  </a:lnTo>
                  <a:lnTo>
                    <a:pt x="12664" y="2146300"/>
                  </a:lnTo>
                  <a:lnTo>
                    <a:pt x="11972" y="2197100"/>
                  </a:lnTo>
                  <a:lnTo>
                    <a:pt x="9341" y="2260600"/>
                  </a:lnTo>
                  <a:lnTo>
                    <a:pt x="5358" y="2286000"/>
                  </a:lnTo>
                  <a:lnTo>
                    <a:pt x="739" y="2324100"/>
                  </a:lnTo>
                  <a:lnTo>
                    <a:pt x="0" y="2362200"/>
                  </a:lnTo>
                  <a:lnTo>
                    <a:pt x="7655" y="2387600"/>
                  </a:lnTo>
                  <a:lnTo>
                    <a:pt x="13727" y="2413000"/>
                  </a:lnTo>
                  <a:lnTo>
                    <a:pt x="14729" y="2438400"/>
                  </a:lnTo>
                  <a:lnTo>
                    <a:pt x="15938" y="2476500"/>
                  </a:lnTo>
                  <a:lnTo>
                    <a:pt x="22628" y="2501900"/>
                  </a:lnTo>
                  <a:lnTo>
                    <a:pt x="25728" y="2501900"/>
                  </a:lnTo>
                  <a:lnTo>
                    <a:pt x="24042" y="2514600"/>
                  </a:lnTo>
                  <a:lnTo>
                    <a:pt x="11783" y="2552700"/>
                  </a:lnTo>
                  <a:lnTo>
                    <a:pt x="14333" y="2578100"/>
                  </a:lnTo>
                  <a:lnTo>
                    <a:pt x="24363" y="2616200"/>
                  </a:lnTo>
                  <a:lnTo>
                    <a:pt x="34544" y="2654300"/>
                  </a:lnTo>
                  <a:lnTo>
                    <a:pt x="47657" y="2692400"/>
                  </a:lnTo>
                  <a:lnTo>
                    <a:pt x="63515" y="2743200"/>
                  </a:lnTo>
                  <a:lnTo>
                    <a:pt x="80315" y="2781300"/>
                  </a:lnTo>
                  <a:lnTo>
                    <a:pt x="96253" y="2832100"/>
                  </a:lnTo>
                  <a:lnTo>
                    <a:pt x="109526" y="2882900"/>
                  </a:lnTo>
                  <a:lnTo>
                    <a:pt x="110971" y="2882900"/>
                  </a:lnTo>
                  <a:lnTo>
                    <a:pt x="112626" y="2895600"/>
                  </a:lnTo>
                  <a:lnTo>
                    <a:pt x="111348" y="2895600"/>
                  </a:lnTo>
                  <a:lnTo>
                    <a:pt x="108659" y="2933700"/>
                  </a:lnTo>
                  <a:lnTo>
                    <a:pt x="113840" y="2971800"/>
                  </a:lnTo>
                  <a:lnTo>
                    <a:pt x="122289" y="2997200"/>
                  </a:lnTo>
                  <a:lnTo>
                    <a:pt x="129400" y="3035300"/>
                  </a:lnTo>
                  <a:lnTo>
                    <a:pt x="138706" y="3086100"/>
                  </a:lnTo>
                  <a:lnTo>
                    <a:pt x="150803" y="3124200"/>
                  </a:lnTo>
                  <a:lnTo>
                    <a:pt x="163316" y="3175000"/>
                  </a:lnTo>
                  <a:lnTo>
                    <a:pt x="173870" y="3213100"/>
                  </a:lnTo>
                  <a:lnTo>
                    <a:pt x="180090" y="3263900"/>
                  </a:lnTo>
                  <a:lnTo>
                    <a:pt x="182708" y="3302000"/>
                  </a:lnTo>
                  <a:lnTo>
                    <a:pt x="184254" y="3340100"/>
                  </a:lnTo>
                  <a:lnTo>
                    <a:pt x="182546" y="3378200"/>
                  </a:lnTo>
                  <a:lnTo>
                    <a:pt x="175399" y="3416300"/>
                  </a:lnTo>
                  <a:lnTo>
                    <a:pt x="169362" y="3441700"/>
                  </a:lnTo>
                  <a:lnTo>
                    <a:pt x="167623" y="3479800"/>
                  </a:lnTo>
                  <a:lnTo>
                    <a:pt x="170609" y="3505200"/>
                  </a:lnTo>
                  <a:lnTo>
                    <a:pt x="178749" y="3530600"/>
                  </a:lnTo>
                  <a:lnTo>
                    <a:pt x="192122" y="3581400"/>
                  </a:lnTo>
                  <a:lnTo>
                    <a:pt x="203578" y="3619500"/>
                  </a:lnTo>
                  <a:lnTo>
                    <a:pt x="214489" y="3657600"/>
                  </a:lnTo>
                  <a:lnTo>
                    <a:pt x="226224" y="3708400"/>
                  </a:lnTo>
                  <a:lnTo>
                    <a:pt x="236165" y="3733800"/>
                  </a:lnTo>
                  <a:lnTo>
                    <a:pt x="245987" y="3771900"/>
                  </a:lnTo>
                  <a:lnTo>
                    <a:pt x="255681" y="3810000"/>
                  </a:lnTo>
                  <a:lnTo>
                    <a:pt x="265239" y="3835400"/>
                  </a:lnTo>
                  <a:lnTo>
                    <a:pt x="267692" y="3848100"/>
                  </a:lnTo>
                  <a:lnTo>
                    <a:pt x="269723" y="3848100"/>
                  </a:lnTo>
                  <a:lnTo>
                    <a:pt x="269724" y="3860800"/>
                  </a:lnTo>
                  <a:lnTo>
                    <a:pt x="257988" y="3886200"/>
                  </a:lnTo>
                  <a:lnTo>
                    <a:pt x="258117" y="3898900"/>
                  </a:lnTo>
                  <a:lnTo>
                    <a:pt x="262926" y="3911600"/>
                  </a:lnTo>
                  <a:lnTo>
                    <a:pt x="268862" y="3924300"/>
                  </a:lnTo>
                  <a:lnTo>
                    <a:pt x="276509" y="3937000"/>
                  </a:lnTo>
                  <a:lnTo>
                    <a:pt x="282067" y="3962400"/>
                  </a:lnTo>
                  <a:lnTo>
                    <a:pt x="287493" y="3975100"/>
                  </a:lnTo>
                  <a:lnTo>
                    <a:pt x="294746" y="4000500"/>
                  </a:lnTo>
                  <a:lnTo>
                    <a:pt x="299510" y="4000500"/>
                  </a:lnTo>
                  <a:lnTo>
                    <a:pt x="296871" y="4013200"/>
                  </a:lnTo>
                  <a:lnTo>
                    <a:pt x="287709" y="4025900"/>
                  </a:lnTo>
                  <a:lnTo>
                    <a:pt x="285825" y="4025900"/>
                  </a:lnTo>
                  <a:lnTo>
                    <a:pt x="286746" y="4038600"/>
                  </a:lnTo>
                  <a:lnTo>
                    <a:pt x="289865" y="4089400"/>
                  </a:lnTo>
                  <a:lnTo>
                    <a:pt x="289632" y="4127500"/>
                  </a:lnTo>
                  <a:lnTo>
                    <a:pt x="287928" y="4178300"/>
                  </a:lnTo>
                  <a:lnTo>
                    <a:pt x="286632" y="4229100"/>
                  </a:lnTo>
                  <a:lnTo>
                    <a:pt x="287626" y="4267200"/>
                  </a:lnTo>
                  <a:lnTo>
                    <a:pt x="289038" y="4279900"/>
                  </a:lnTo>
                  <a:lnTo>
                    <a:pt x="292013" y="4292600"/>
                  </a:lnTo>
                  <a:lnTo>
                    <a:pt x="296072" y="4292600"/>
                  </a:lnTo>
                  <a:lnTo>
                    <a:pt x="308400" y="4305300"/>
                  </a:lnTo>
                  <a:lnTo>
                    <a:pt x="311692" y="4318000"/>
                  </a:lnTo>
                  <a:lnTo>
                    <a:pt x="309963" y="4330700"/>
                  </a:lnTo>
                  <a:lnTo>
                    <a:pt x="302568" y="4343400"/>
                  </a:lnTo>
                  <a:lnTo>
                    <a:pt x="285469" y="4381500"/>
                  </a:lnTo>
                  <a:lnTo>
                    <a:pt x="285940" y="4419600"/>
                  </a:lnTo>
                  <a:lnTo>
                    <a:pt x="296345" y="4457700"/>
                  </a:lnTo>
                  <a:lnTo>
                    <a:pt x="309049" y="4495800"/>
                  </a:lnTo>
                  <a:lnTo>
                    <a:pt x="317182" y="4521200"/>
                  </a:lnTo>
                  <a:lnTo>
                    <a:pt x="322320" y="4546600"/>
                  </a:lnTo>
                  <a:lnTo>
                    <a:pt x="323183" y="4584700"/>
                  </a:lnTo>
                  <a:lnTo>
                    <a:pt x="318494" y="4610100"/>
                  </a:lnTo>
                  <a:lnTo>
                    <a:pt x="317890" y="4610100"/>
                  </a:lnTo>
                  <a:lnTo>
                    <a:pt x="319326" y="4622800"/>
                  </a:lnTo>
                  <a:lnTo>
                    <a:pt x="321524" y="4622800"/>
                  </a:lnTo>
                  <a:lnTo>
                    <a:pt x="323206" y="4635500"/>
                  </a:lnTo>
                  <a:lnTo>
                    <a:pt x="324917" y="4648200"/>
                  </a:lnTo>
                  <a:lnTo>
                    <a:pt x="327247" y="4648200"/>
                  </a:lnTo>
                  <a:lnTo>
                    <a:pt x="328934" y="4660900"/>
                  </a:lnTo>
                  <a:lnTo>
                    <a:pt x="328713" y="4660900"/>
                  </a:lnTo>
                  <a:lnTo>
                    <a:pt x="321068" y="4699000"/>
                  </a:lnTo>
                  <a:lnTo>
                    <a:pt x="320279" y="4737100"/>
                  </a:lnTo>
                  <a:lnTo>
                    <a:pt x="320621" y="4775200"/>
                  </a:lnTo>
                  <a:lnTo>
                    <a:pt x="316368" y="4826000"/>
                  </a:lnTo>
                  <a:lnTo>
                    <a:pt x="311441" y="4838700"/>
                  </a:lnTo>
                  <a:lnTo>
                    <a:pt x="305283" y="4851400"/>
                  </a:lnTo>
                  <a:lnTo>
                    <a:pt x="300632" y="4864100"/>
                  </a:lnTo>
                  <a:lnTo>
                    <a:pt x="300222" y="4876800"/>
                  </a:lnTo>
                  <a:lnTo>
                    <a:pt x="307019" y="4940300"/>
                  </a:lnTo>
                  <a:lnTo>
                    <a:pt x="310336" y="4965700"/>
                  </a:lnTo>
                  <a:lnTo>
                    <a:pt x="313447" y="4991100"/>
                  </a:lnTo>
                  <a:lnTo>
                    <a:pt x="322109" y="5054600"/>
                  </a:lnTo>
                  <a:lnTo>
                    <a:pt x="323636" y="5092700"/>
                  </a:lnTo>
                  <a:lnTo>
                    <a:pt x="319604" y="5130800"/>
                  </a:lnTo>
                  <a:lnTo>
                    <a:pt x="316006" y="5143500"/>
                  </a:lnTo>
                  <a:lnTo>
                    <a:pt x="314286" y="5168900"/>
                  </a:lnTo>
                  <a:lnTo>
                    <a:pt x="314366" y="5194300"/>
                  </a:lnTo>
                  <a:lnTo>
                    <a:pt x="316169" y="5219700"/>
                  </a:lnTo>
                  <a:lnTo>
                    <a:pt x="318707" y="5270500"/>
                  </a:lnTo>
                  <a:lnTo>
                    <a:pt x="315957" y="5321300"/>
                  </a:lnTo>
                  <a:lnTo>
                    <a:pt x="312191" y="5372100"/>
                  </a:lnTo>
                  <a:lnTo>
                    <a:pt x="311677" y="5422900"/>
                  </a:lnTo>
                  <a:lnTo>
                    <a:pt x="316914" y="5473700"/>
                  </a:lnTo>
                  <a:lnTo>
                    <a:pt x="325045" y="5537200"/>
                  </a:lnTo>
                  <a:lnTo>
                    <a:pt x="332352" y="5588000"/>
                  </a:lnTo>
                  <a:lnTo>
                    <a:pt x="335121" y="5638800"/>
                  </a:lnTo>
                  <a:lnTo>
                    <a:pt x="334846" y="5664200"/>
                  </a:lnTo>
                  <a:lnTo>
                    <a:pt x="334928" y="5702300"/>
                  </a:lnTo>
                  <a:lnTo>
                    <a:pt x="335434" y="5727700"/>
                  </a:lnTo>
                  <a:lnTo>
                    <a:pt x="336430" y="5765800"/>
                  </a:lnTo>
                  <a:lnTo>
                    <a:pt x="338228" y="5803900"/>
                  </a:lnTo>
                  <a:lnTo>
                    <a:pt x="341271" y="5842000"/>
                  </a:lnTo>
                  <a:lnTo>
                    <a:pt x="354702" y="5905500"/>
                  </a:lnTo>
                  <a:lnTo>
                    <a:pt x="357121" y="5918200"/>
                  </a:lnTo>
                  <a:lnTo>
                    <a:pt x="353278" y="5918200"/>
                  </a:lnTo>
                  <a:lnTo>
                    <a:pt x="341748" y="5969000"/>
                  </a:lnTo>
                  <a:lnTo>
                    <a:pt x="335317" y="6019800"/>
                  </a:lnTo>
                  <a:lnTo>
                    <a:pt x="332254" y="6070600"/>
                  </a:lnTo>
                  <a:lnTo>
                    <a:pt x="330829" y="6121400"/>
                  </a:lnTo>
                  <a:lnTo>
                    <a:pt x="329310" y="6172200"/>
                  </a:lnTo>
                  <a:lnTo>
                    <a:pt x="328464" y="6210300"/>
                  </a:lnTo>
                  <a:lnTo>
                    <a:pt x="328224" y="6248400"/>
                  </a:lnTo>
                  <a:lnTo>
                    <a:pt x="326763" y="6286500"/>
                  </a:lnTo>
                  <a:lnTo>
                    <a:pt x="322253" y="6324600"/>
                  </a:lnTo>
                  <a:lnTo>
                    <a:pt x="320039" y="6350000"/>
                  </a:lnTo>
                  <a:lnTo>
                    <a:pt x="319262" y="6375400"/>
                  </a:lnTo>
                  <a:lnTo>
                    <a:pt x="317124" y="6400800"/>
                  </a:lnTo>
                  <a:lnTo>
                    <a:pt x="298256" y="6477000"/>
                  </a:lnTo>
                  <a:lnTo>
                    <a:pt x="291783" y="6527800"/>
                  </a:lnTo>
                  <a:lnTo>
                    <a:pt x="284163" y="6578600"/>
                  </a:lnTo>
                  <a:lnTo>
                    <a:pt x="268150" y="6629400"/>
                  </a:lnTo>
                  <a:lnTo>
                    <a:pt x="264738" y="6642100"/>
                  </a:lnTo>
                  <a:lnTo>
                    <a:pt x="265368" y="6654800"/>
                  </a:lnTo>
                  <a:lnTo>
                    <a:pt x="268502" y="6654800"/>
                  </a:lnTo>
                  <a:lnTo>
                    <a:pt x="272600" y="6667500"/>
                  </a:lnTo>
                  <a:lnTo>
                    <a:pt x="284627" y="6718300"/>
                  </a:lnTo>
                  <a:lnTo>
                    <a:pt x="289991" y="6756400"/>
                  </a:lnTo>
                  <a:lnTo>
                    <a:pt x="291873" y="6807200"/>
                  </a:lnTo>
                  <a:lnTo>
                    <a:pt x="293458" y="6858000"/>
                  </a:lnTo>
                  <a:lnTo>
                    <a:pt x="292969" y="6908800"/>
                  </a:lnTo>
                  <a:lnTo>
                    <a:pt x="287756" y="6972300"/>
                  </a:lnTo>
                  <a:lnTo>
                    <a:pt x="281460" y="7023100"/>
                  </a:lnTo>
                  <a:lnTo>
                    <a:pt x="277720" y="7086600"/>
                  </a:lnTo>
                  <a:lnTo>
                    <a:pt x="277514" y="7099300"/>
                  </a:lnTo>
                  <a:lnTo>
                    <a:pt x="278198" y="7112000"/>
                  </a:lnTo>
                  <a:lnTo>
                    <a:pt x="280525" y="7137400"/>
                  </a:lnTo>
                  <a:lnTo>
                    <a:pt x="285249" y="7150100"/>
                  </a:lnTo>
                  <a:lnTo>
                    <a:pt x="290718" y="7175500"/>
                  </a:lnTo>
                  <a:lnTo>
                    <a:pt x="290047" y="7200900"/>
                  </a:lnTo>
                  <a:lnTo>
                    <a:pt x="285955" y="7226300"/>
                  </a:lnTo>
                  <a:lnTo>
                    <a:pt x="281165" y="7251700"/>
                  </a:lnTo>
                  <a:lnTo>
                    <a:pt x="276980" y="7302500"/>
                  </a:lnTo>
                  <a:lnTo>
                    <a:pt x="279036" y="7340600"/>
                  </a:lnTo>
                  <a:lnTo>
                    <a:pt x="285122" y="7391400"/>
                  </a:lnTo>
                  <a:lnTo>
                    <a:pt x="293029" y="7429500"/>
                  </a:lnTo>
                  <a:lnTo>
                    <a:pt x="295597" y="7442200"/>
                  </a:lnTo>
                  <a:lnTo>
                    <a:pt x="297870" y="7454900"/>
                  </a:lnTo>
                  <a:lnTo>
                    <a:pt x="298178" y="7467600"/>
                  </a:lnTo>
                  <a:lnTo>
                    <a:pt x="294850" y="7480300"/>
                  </a:lnTo>
                  <a:lnTo>
                    <a:pt x="282577" y="7505700"/>
                  </a:lnTo>
                  <a:lnTo>
                    <a:pt x="276956" y="7543800"/>
                  </a:lnTo>
                  <a:lnTo>
                    <a:pt x="277664" y="7581900"/>
                  </a:lnTo>
                  <a:lnTo>
                    <a:pt x="284380" y="7620000"/>
                  </a:lnTo>
                  <a:lnTo>
                    <a:pt x="286335" y="7645400"/>
                  </a:lnTo>
                  <a:lnTo>
                    <a:pt x="280092" y="7670800"/>
                  </a:lnTo>
                  <a:lnTo>
                    <a:pt x="273000" y="7696200"/>
                  </a:lnTo>
                  <a:lnTo>
                    <a:pt x="272411" y="7721600"/>
                  </a:lnTo>
                  <a:lnTo>
                    <a:pt x="273417" y="7721600"/>
                  </a:lnTo>
                  <a:lnTo>
                    <a:pt x="270830" y="7734300"/>
                  </a:lnTo>
                  <a:lnTo>
                    <a:pt x="272275" y="7734300"/>
                  </a:lnTo>
                  <a:lnTo>
                    <a:pt x="278153" y="7785100"/>
                  </a:lnTo>
                  <a:lnTo>
                    <a:pt x="277440" y="7835900"/>
                  </a:lnTo>
                  <a:lnTo>
                    <a:pt x="269781" y="7899400"/>
                  </a:lnTo>
                  <a:lnTo>
                    <a:pt x="254820" y="7937500"/>
                  </a:lnTo>
                  <a:lnTo>
                    <a:pt x="253019" y="7950200"/>
                  </a:lnTo>
                  <a:lnTo>
                    <a:pt x="250192" y="7950200"/>
                  </a:lnTo>
                  <a:lnTo>
                    <a:pt x="251354" y="7962900"/>
                  </a:lnTo>
                  <a:lnTo>
                    <a:pt x="256782" y="7988300"/>
                  </a:lnTo>
                  <a:lnTo>
                    <a:pt x="256933" y="8026400"/>
                  </a:lnTo>
                  <a:lnTo>
                    <a:pt x="258917" y="8064500"/>
                  </a:lnTo>
                  <a:lnTo>
                    <a:pt x="269846" y="8102600"/>
                  </a:lnTo>
                  <a:lnTo>
                    <a:pt x="278186" y="8128000"/>
                  </a:lnTo>
                  <a:lnTo>
                    <a:pt x="280643" y="8153400"/>
                  </a:lnTo>
                  <a:lnTo>
                    <a:pt x="281233" y="8178800"/>
                  </a:lnTo>
                  <a:lnTo>
                    <a:pt x="283971" y="8204200"/>
                  </a:lnTo>
                  <a:lnTo>
                    <a:pt x="288638" y="8242300"/>
                  </a:lnTo>
                  <a:lnTo>
                    <a:pt x="289527" y="8280400"/>
                  </a:lnTo>
                  <a:lnTo>
                    <a:pt x="286711" y="8318500"/>
                  </a:lnTo>
                  <a:lnTo>
                    <a:pt x="280265" y="8343900"/>
                  </a:lnTo>
                  <a:lnTo>
                    <a:pt x="280331" y="8369300"/>
                  </a:lnTo>
                  <a:lnTo>
                    <a:pt x="290930" y="8407400"/>
                  </a:lnTo>
                  <a:lnTo>
                    <a:pt x="294174" y="8470900"/>
                  </a:lnTo>
                  <a:lnTo>
                    <a:pt x="294275" y="8521700"/>
                  </a:lnTo>
                  <a:lnTo>
                    <a:pt x="294783" y="8534400"/>
                  </a:lnTo>
                  <a:lnTo>
                    <a:pt x="296920" y="8547100"/>
                  </a:lnTo>
                  <a:lnTo>
                    <a:pt x="301367" y="8559800"/>
                  </a:lnTo>
                  <a:lnTo>
                    <a:pt x="308808" y="8572500"/>
                  </a:lnTo>
                  <a:lnTo>
                    <a:pt x="314718" y="8585200"/>
                  </a:lnTo>
                  <a:lnTo>
                    <a:pt x="317631" y="8585200"/>
                  </a:lnTo>
                  <a:lnTo>
                    <a:pt x="317538" y="8597900"/>
                  </a:lnTo>
                  <a:lnTo>
                    <a:pt x="314431" y="8610600"/>
                  </a:lnTo>
                  <a:lnTo>
                    <a:pt x="298577" y="8661400"/>
                  </a:lnTo>
                  <a:lnTo>
                    <a:pt x="291659" y="8712200"/>
                  </a:lnTo>
                  <a:lnTo>
                    <a:pt x="291696" y="8763000"/>
                  </a:lnTo>
                  <a:lnTo>
                    <a:pt x="296704" y="8813800"/>
                  </a:lnTo>
                  <a:lnTo>
                    <a:pt x="298760" y="8839200"/>
                  </a:lnTo>
                  <a:lnTo>
                    <a:pt x="298242" y="8877300"/>
                  </a:lnTo>
                  <a:lnTo>
                    <a:pt x="295672" y="8902700"/>
                  </a:lnTo>
                  <a:lnTo>
                    <a:pt x="291573" y="8915400"/>
                  </a:lnTo>
                  <a:lnTo>
                    <a:pt x="288954" y="8953500"/>
                  </a:lnTo>
                  <a:lnTo>
                    <a:pt x="293816" y="8978900"/>
                  </a:lnTo>
                  <a:lnTo>
                    <a:pt x="300340" y="9004300"/>
                  </a:lnTo>
                  <a:lnTo>
                    <a:pt x="302704" y="9042400"/>
                  </a:lnTo>
                  <a:lnTo>
                    <a:pt x="303844" y="9080500"/>
                  </a:lnTo>
                  <a:lnTo>
                    <a:pt x="308384" y="9118600"/>
                  </a:lnTo>
                  <a:lnTo>
                    <a:pt x="311739" y="9156700"/>
                  </a:lnTo>
                  <a:lnTo>
                    <a:pt x="309321" y="9194800"/>
                  </a:lnTo>
                  <a:lnTo>
                    <a:pt x="308453" y="9220200"/>
                  </a:lnTo>
                  <a:lnTo>
                    <a:pt x="311442" y="9245600"/>
                  </a:lnTo>
                  <a:lnTo>
                    <a:pt x="315765" y="9258300"/>
                  </a:lnTo>
                  <a:lnTo>
                    <a:pt x="318902" y="9283700"/>
                  </a:lnTo>
                  <a:lnTo>
                    <a:pt x="324193" y="9334500"/>
                  </a:lnTo>
                  <a:lnTo>
                    <a:pt x="331797" y="9372600"/>
                  </a:lnTo>
                  <a:lnTo>
                    <a:pt x="338568" y="9410700"/>
                  </a:lnTo>
                  <a:lnTo>
                    <a:pt x="341362" y="9461500"/>
                  </a:lnTo>
                  <a:lnTo>
                    <a:pt x="343944" y="9512300"/>
                  </a:lnTo>
                  <a:lnTo>
                    <a:pt x="350731" y="9563100"/>
                  </a:lnTo>
                  <a:lnTo>
                    <a:pt x="359438" y="9613900"/>
                  </a:lnTo>
                  <a:lnTo>
                    <a:pt x="367780" y="9664700"/>
                  </a:lnTo>
                  <a:lnTo>
                    <a:pt x="369166" y="9677400"/>
                  </a:lnTo>
                  <a:lnTo>
                    <a:pt x="369412" y="9677400"/>
                  </a:lnTo>
                  <a:lnTo>
                    <a:pt x="367576" y="9690100"/>
                  </a:lnTo>
                  <a:lnTo>
                    <a:pt x="362712" y="9702800"/>
                  </a:lnTo>
                  <a:lnTo>
                    <a:pt x="354238" y="9728200"/>
                  </a:lnTo>
                  <a:lnTo>
                    <a:pt x="354854" y="9753600"/>
                  </a:lnTo>
                  <a:lnTo>
                    <a:pt x="360504" y="9779000"/>
                  </a:lnTo>
                  <a:lnTo>
                    <a:pt x="367131" y="9804400"/>
                  </a:lnTo>
                  <a:lnTo>
                    <a:pt x="374400" y="9842500"/>
                  </a:lnTo>
                  <a:lnTo>
                    <a:pt x="378644" y="9880600"/>
                  </a:lnTo>
                  <a:lnTo>
                    <a:pt x="377759" y="9918700"/>
                  </a:lnTo>
                  <a:lnTo>
                    <a:pt x="369644" y="9944100"/>
                  </a:lnTo>
                  <a:lnTo>
                    <a:pt x="367708" y="9956800"/>
                  </a:lnTo>
                  <a:lnTo>
                    <a:pt x="369008" y="9969500"/>
                  </a:lnTo>
                  <a:lnTo>
                    <a:pt x="371505" y="9982200"/>
                  </a:lnTo>
                  <a:lnTo>
                    <a:pt x="373162" y="9994900"/>
                  </a:lnTo>
                  <a:lnTo>
                    <a:pt x="372898" y="10033000"/>
                  </a:lnTo>
                  <a:lnTo>
                    <a:pt x="370043" y="10071100"/>
                  </a:lnTo>
                  <a:lnTo>
                    <a:pt x="367936" y="10121900"/>
                  </a:lnTo>
                  <a:lnTo>
                    <a:pt x="369916" y="10160000"/>
                  </a:lnTo>
                  <a:lnTo>
                    <a:pt x="373529" y="10210800"/>
                  </a:lnTo>
                  <a:lnTo>
                    <a:pt x="374743" y="10248900"/>
                  </a:lnTo>
                  <a:lnTo>
                    <a:pt x="375556" y="10299700"/>
                  </a:lnTo>
                  <a:lnTo>
                    <a:pt x="377969" y="10350500"/>
                  </a:lnTo>
                  <a:lnTo>
                    <a:pt x="383979" y="10388600"/>
                  </a:lnTo>
                  <a:lnTo>
                    <a:pt x="384523" y="10401300"/>
                  </a:lnTo>
                  <a:lnTo>
                    <a:pt x="381853" y="10401300"/>
                  </a:lnTo>
                  <a:lnTo>
                    <a:pt x="365697" y="10414000"/>
                  </a:lnTo>
                  <a:lnTo>
                    <a:pt x="362490" y="10414000"/>
                  </a:lnTo>
                  <a:lnTo>
                    <a:pt x="365883" y="10439400"/>
                  </a:lnTo>
                  <a:lnTo>
                    <a:pt x="369529" y="10452100"/>
                  </a:lnTo>
                  <a:lnTo>
                    <a:pt x="372123" y="10464800"/>
                  </a:lnTo>
                  <a:lnTo>
                    <a:pt x="374468" y="10477500"/>
                  </a:lnTo>
                  <a:lnTo>
                    <a:pt x="375592" y="10490200"/>
                  </a:lnTo>
                  <a:lnTo>
                    <a:pt x="374523" y="10515600"/>
                  </a:lnTo>
                  <a:lnTo>
                    <a:pt x="373146" y="10515600"/>
                  </a:lnTo>
                  <a:lnTo>
                    <a:pt x="372058" y="10528300"/>
                  </a:lnTo>
                  <a:lnTo>
                    <a:pt x="372877" y="10541000"/>
                  </a:lnTo>
                  <a:lnTo>
                    <a:pt x="377225" y="10541000"/>
                  </a:lnTo>
                  <a:lnTo>
                    <a:pt x="385541" y="10566400"/>
                  </a:lnTo>
                  <a:lnTo>
                    <a:pt x="388531" y="10579100"/>
                  </a:lnTo>
                  <a:lnTo>
                    <a:pt x="385580" y="10591800"/>
                  </a:lnTo>
                  <a:lnTo>
                    <a:pt x="376073" y="10604500"/>
                  </a:lnTo>
                  <a:lnTo>
                    <a:pt x="372670" y="10604500"/>
                  </a:lnTo>
                  <a:lnTo>
                    <a:pt x="368932" y="10617200"/>
                  </a:lnTo>
                  <a:lnTo>
                    <a:pt x="370461" y="10617200"/>
                  </a:lnTo>
                  <a:lnTo>
                    <a:pt x="379289" y="10655300"/>
                  </a:lnTo>
                  <a:lnTo>
                    <a:pt x="378776" y="10693400"/>
                  </a:lnTo>
                  <a:lnTo>
                    <a:pt x="378305" y="10731500"/>
                  </a:lnTo>
                  <a:lnTo>
                    <a:pt x="387256" y="10769600"/>
                  </a:lnTo>
                  <a:lnTo>
                    <a:pt x="390792" y="10782300"/>
                  </a:lnTo>
                  <a:lnTo>
                    <a:pt x="393056" y="10795000"/>
                  </a:lnTo>
                  <a:lnTo>
                    <a:pt x="393613" y="10807700"/>
                  </a:lnTo>
                  <a:lnTo>
                    <a:pt x="392031" y="10820400"/>
                  </a:lnTo>
                  <a:lnTo>
                    <a:pt x="387857" y="10833100"/>
                  </a:lnTo>
                  <a:lnTo>
                    <a:pt x="390430" y="10858500"/>
                  </a:lnTo>
                  <a:lnTo>
                    <a:pt x="396617" y="10883900"/>
                  </a:lnTo>
                  <a:lnTo>
                    <a:pt x="403287" y="10909300"/>
                  </a:lnTo>
                  <a:lnTo>
                    <a:pt x="410174" y="10934700"/>
                  </a:lnTo>
                  <a:lnTo>
                    <a:pt x="412580" y="10972800"/>
                  </a:lnTo>
                  <a:lnTo>
                    <a:pt x="411845" y="11010900"/>
                  </a:lnTo>
                  <a:lnTo>
                    <a:pt x="409308" y="11049000"/>
                  </a:lnTo>
                  <a:lnTo>
                    <a:pt x="407110" y="11074400"/>
                  </a:lnTo>
                  <a:lnTo>
                    <a:pt x="403900" y="11087100"/>
                  </a:lnTo>
                  <a:lnTo>
                    <a:pt x="399236" y="11112500"/>
                  </a:lnTo>
                  <a:lnTo>
                    <a:pt x="392680" y="11125200"/>
                  </a:lnTo>
                  <a:lnTo>
                    <a:pt x="390284" y="11137900"/>
                  </a:lnTo>
                  <a:lnTo>
                    <a:pt x="390307" y="11150600"/>
                  </a:lnTo>
                  <a:lnTo>
                    <a:pt x="392213" y="11163300"/>
                  </a:lnTo>
                  <a:lnTo>
                    <a:pt x="395465" y="11163300"/>
                  </a:lnTo>
                  <a:lnTo>
                    <a:pt x="408407" y="11201400"/>
                  </a:lnTo>
                  <a:lnTo>
                    <a:pt x="413562" y="11226800"/>
                  </a:lnTo>
                  <a:lnTo>
                    <a:pt x="410043" y="11264900"/>
                  </a:lnTo>
                  <a:lnTo>
                    <a:pt x="396963" y="11290300"/>
                  </a:lnTo>
                  <a:lnTo>
                    <a:pt x="394292" y="11290300"/>
                  </a:lnTo>
                  <a:lnTo>
                    <a:pt x="392324" y="11303000"/>
                  </a:lnTo>
                  <a:lnTo>
                    <a:pt x="2057680" y="11303000"/>
                  </a:lnTo>
                  <a:lnTo>
                    <a:pt x="2126618" y="0"/>
                  </a:lnTo>
                  <a:close/>
                </a:path>
              </a:pathLst>
            </a:custGeom>
            <a:solidFill>
              <a:srgbClr val="FFFFFF"/>
            </a:solidFill>
          </p:spPr>
          <p:txBody>
            <a:bodyPr wrap="square" lIns="0" tIns="0" rIns="0" bIns="0" rtlCol="0"/>
            <a:lstStyle/>
            <a:p>
              <a:endParaRPr/>
            </a:p>
          </p:txBody>
        </p:sp>
        <p:pic>
          <p:nvPicPr>
            <p:cNvPr id="10" name="object 5">
              <a:extLst>
                <a:ext uri="{FF2B5EF4-FFF2-40B4-BE49-F238E27FC236}">
                  <a16:creationId xmlns:a16="http://schemas.microsoft.com/office/drawing/2014/main" id="{D9CDD840-1EA7-0CCE-E950-336FE6D3E4FD}"/>
                </a:ext>
              </a:extLst>
            </p:cNvPr>
            <p:cNvPicPr/>
            <p:nvPr/>
          </p:nvPicPr>
          <p:blipFill>
            <a:blip r:embed="rId10" cstate="print"/>
            <a:stretch>
              <a:fillRect/>
            </a:stretch>
          </p:blipFill>
          <p:spPr>
            <a:xfrm>
              <a:off x="718453" y="9162029"/>
              <a:ext cx="1897366" cy="1395095"/>
            </a:xfrm>
            <a:prstGeom prst="rect">
              <a:avLst/>
            </a:prstGeom>
          </p:spPr>
        </p:pic>
        <p:sp>
          <p:nvSpPr>
            <p:cNvPr id="11" name="object 6">
              <a:extLst>
                <a:ext uri="{FF2B5EF4-FFF2-40B4-BE49-F238E27FC236}">
                  <a16:creationId xmlns:a16="http://schemas.microsoft.com/office/drawing/2014/main" id="{6F29E91C-30CE-B7E8-6D27-BFCDC53D8ED9}"/>
                </a:ext>
              </a:extLst>
            </p:cNvPr>
            <p:cNvSpPr/>
            <p:nvPr/>
          </p:nvSpPr>
          <p:spPr>
            <a:xfrm>
              <a:off x="2177935" y="3559993"/>
              <a:ext cx="1891030" cy="1209675"/>
            </a:xfrm>
            <a:custGeom>
              <a:avLst/>
              <a:gdLst/>
              <a:ahLst/>
              <a:cxnLst/>
              <a:rect l="l" t="t" r="r" b="b"/>
              <a:pathLst>
                <a:path w="1891029" h="1209675">
                  <a:moveTo>
                    <a:pt x="191617" y="114"/>
                  </a:moveTo>
                  <a:lnTo>
                    <a:pt x="0" y="114"/>
                  </a:lnTo>
                  <a:lnTo>
                    <a:pt x="0" y="63614"/>
                  </a:lnTo>
                  <a:lnTo>
                    <a:pt x="123710" y="63614"/>
                  </a:lnTo>
                  <a:lnTo>
                    <a:pt x="123710" y="1146924"/>
                  </a:lnTo>
                  <a:lnTo>
                    <a:pt x="0" y="1146924"/>
                  </a:lnTo>
                  <a:lnTo>
                    <a:pt x="0" y="1209154"/>
                  </a:lnTo>
                  <a:lnTo>
                    <a:pt x="191617" y="1209154"/>
                  </a:lnTo>
                  <a:lnTo>
                    <a:pt x="191617" y="1146924"/>
                  </a:lnTo>
                  <a:lnTo>
                    <a:pt x="191617" y="63614"/>
                  </a:lnTo>
                  <a:lnTo>
                    <a:pt x="191617" y="114"/>
                  </a:lnTo>
                  <a:close/>
                </a:path>
                <a:path w="1891029" h="1209675">
                  <a:moveTo>
                    <a:pt x="1890636" y="0"/>
                  </a:moveTo>
                  <a:lnTo>
                    <a:pt x="1699018" y="0"/>
                  </a:lnTo>
                  <a:lnTo>
                    <a:pt x="1699018" y="62230"/>
                  </a:lnTo>
                  <a:lnTo>
                    <a:pt x="1699018" y="1145540"/>
                  </a:lnTo>
                  <a:lnTo>
                    <a:pt x="1699018" y="1209040"/>
                  </a:lnTo>
                  <a:lnTo>
                    <a:pt x="1890636" y="1209040"/>
                  </a:lnTo>
                  <a:lnTo>
                    <a:pt x="1890636" y="1145540"/>
                  </a:lnTo>
                  <a:lnTo>
                    <a:pt x="1766925" y="1145540"/>
                  </a:lnTo>
                  <a:lnTo>
                    <a:pt x="1766925" y="62230"/>
                  </a:lnTo>
                  <a:lnTo>
                    <a:pt x="1890636" y="62230"/>
                  </a:lnTo>
                  <a:lnTo>
                    <a:pt x="1890636" y="0"/>
                  </a:lnTo>
                  <a:close/>
                </a:path>
              </a:pathLst>
            </a:custGeom>
            <a:solidFill>
              <a:srgbClr val="FFF200"/>
            </a:solidFill>
          </p:spPr>
          <p:txBody>
            <a:bodyPr wrap="square" lIns="0" tIns="0" rIns="0" bIns="0" rtlCol="0"/>
            <a:lstStyle/>
            <a:p>
              <a:endParaRPr/>
            </a:p>
          </p:txBody>
        </p:sp>
      </p:grpSp>
      <p:sp>
        <p:nvSpPr>
          <p:cNvPr id="2" name="Title Placeholder 1">
            <a:extLst>
              <a:ext uri="{FF2B5EF4-FFF2-40B4-BE49-F238E27FC236}">
                <a16:creationId xmlns:a16="http://schemas.microsoft.com/office/drawing/2014/main" id="{B52427B6-9696-DED3-AB6C-2ED8153F38B8}"/>
              </a:ext>
            </a:extLst>
          </p:cNvPr>
          <p:cNvSpPr>
            <a:spLocks noGrp="1"/>
          </p:cNvSpPr>
          <p:nvPr>
            <p:ph type="title"/>
          </p:nvPr>
        </p:nvSpPr>
        <p:spPr>
          <a:xfrm>
            <a:off x="4706910" y="365125"/>
            <a:ext cx="664688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E91492-63F3-6E1D-D374-57848A3BF70C}"/>
              </a:ext>
            </a:extLst>
          </p:cNvPr>
          <p:cNvSpPr>
            <a:spLocks noGrp="1"/>
          </p:cNvSpPr>
          <p:nvPr>
            <p:ph type="body" idx="1"/>
          </p:nvPr>
        </p:nvSpPr>
        <p:spPr>
          <a:xfrm>
            <a:off x="4706910" y="1825625"/>
            <a:ext cx="664688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6FE1E5A-4EBE-8E12-F3FB-DAD1ED8E15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B0BF66-CBAC-8A4C-AC78-4BC9DFF13272}" type="slidenum">
              <a:rPr lang="en-US" smtClean="0"/>
              <a:t>‹#›</a:t>
            </a:fld>
            <a:endParaRPr lang="en-US"/>
          </a:p>
        </p:txBody>
      </p:sp>
    </p:spTree>
    <p:extLst>
      <p:ext uri="{BB962C8B-B14F-4D97-AF65-F5344CB8AC3E}">
        <p14:creationId xmlns:p14="http://schemas.microsoft.com/office/powerpoint/2010/main" val="102188061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txStyles>
    <p:title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B3968A9-1D3F-EB63-039F-F290936592C9}"/>
              </a:ext>
            </a:extLst>
          </p:cNvPr>
          <p:cNvGrpSpPr/>
          <p:nvPr userDrawn="1"/>
        </p:nvGrpSpPr>
        <p:grpSpPr>
          <a:xfrm>
            <a:off x="7000407" y="-52095"/>
            <a:ext cx="5191593" cy="6910095"/>
            <a:chOff x="7089694" y="-2246595"/>
            <a:chExt cx="8528212" cy="11351190"/>
          </a:xfrm>
        </p:grpSpPr>
        <p:grpSp>
          <p:nvGrpSpPr>
            <p:cNvPr id="7" name="object 2">
              <a:extLst>
                <a:ext uri="{FF2B5EF4-FFF2-40B4-BE49-F238E27FC236}">
                  <a16:creationId xmlns:a16="http://schemas.microsoft.com/office/drawing/2014/main" id="{1D9142FB-75CA-B0AB-4A95-738E8677CD44}"/>
                </a:ext>
              </a:extLst>
            </p:cNvPr>
            <p:cNvGrpSpPr/>
            <p:nvPr userDrawn="1"/>
          </p:nvGrpSpPr>
          <p:grpSpPr>
            <a:xfrm>
              <a:off x="7089694" y="-2246595"/>
              <a:ext cx="8528212" cy="11351190"/>
              <a:chOff x="11607962" y="0"/>
              <a:chExt cx="8496300" cy="11308715"/>
            </a:xfrm>
          </p:grpSpPr>
          <p:pic>
            <p:nvPicPr>
              <p:cNvPr id="8" name="object 3">
                <a:extLst>
                  <a:ext uri="{FF2B5EF4-FFF2-40B4-BE49-F238E27FC236}">
                    <a16:creationId xmlns:a16="http://schemas.microsoft.com/office/drawing/2014/main" id="{2D79CC5D-9668-2DF3-0FE3-1630903D4AEC}"/>
                  </a:ext>
                </a:extLst>
              </p:cNvPr>
              <p:cNvPicPr/>
              <p:nvPr/>
            </p:nvPicPr>
            <p:blipFill>
              <a:blip r:embed="rId9" cstate="print"/>
              <a:stretch>
                <a:fillRect/>
              </a:stretch>
            </p:blipFill>
            <p:spPr>
              <a:xfrm>
                <a:off x="12722125" y="0"/>
                <a:ext cx="7381963" cy="11308556"/>
              </a:xfrm>
              <a:prstGeom prst="rect">
                <a:avLst/>
              </a:prstGeom>
            </p:spPr>
          </p:pic>
          <p:sp>
            <p:nvSpPr>
              <p:cNvPr id="9" name="object 4">
                <a:extLst>
                  <a:ext uri="{FF2B5EF4-FFF2-40B4-BE49-F238E27FC236}">
                    <a16:creationId xmlns:a16="http://schemas.microsoft.com/office/drawing/2014/main" id="{689B3C3F-5A99-C718-37D2-F15D6E96D0E0}"/>
                  </a:ext>
                </a:extLst>
              </p:cNvPr>
              <p:cNvSpPr/>
              <p:nvPr/>
            </p:nvSpPr>
            <p:spPr>
              <a:xfrm>
                <a:off x="11607962" y="5555"/>
                <a:ext cx="2136140" cy="11303000"/>
              </a:xfrm>
              <a:custGeom>
                <a:avLst/>
                <a:gdLst/>
                <a:ahLst/>
                <a:cxnLst/>
                <a:rect l="l" t="t" r="r" b="b"/>
                <a:pathLst>
                  <a:path w="2136140" h="11303000">
                    <a:moveTo>
                      <a:pt x="1992829" y="0"/>
                    </a:moveTo>
                    <a:lnTo>
                      <a:pt x="0" y="0"/>
                    </a:lnTo>
                    <a:lnTo>
                      <a:pt x="266356" y="11303000"/>
                    </a:lnTo>
                    <a:lnTo>
                      <a:pt x="1794306" y="11303000"/>
                    </a:lnTo>
                    <a:lnTo>
                      <a:pt x="1783800" y="11290300"/>
                    </a:lnTo>
                    <a:lnTo>
                      <a:pt x="1781296" y="11264900"/>
                    </a:lnTo>
                    <a:lnTo>
                      <a:pt x="1783573" y="11239500"/>
                    </a:lnTo>
                    <a:lnTo>
                      <a:pt x="1786461" y="11226800"/>
                    </a:lnTo>
                    <a:lnTo>
                      <a:pt x="1788096" y="11214100"/>
                    </a:lnTo>
                    <a:lnTo>
                      <a:pt x="1786615" y="11201400"/>
                    </a:lnTo>
                    <a:lnTo>
                      <a:pt x="1783678" y="11188700"/>
                    </a:lnTo>
                    <a:lnTo>
                      <a:pt x="1783192" y="11176000"/>
                    </a:lnTo>
                    <a:lnTo>
                      <a:pt x="1786195" y="11163300"/>
                    </a:lnTo>
                    <a:lnTo>
                      <a:pt x="1793725" y="11137900"/>
                    </a:lnTo>
                    <a:lnTo>
                      <a:pt x="1799653" y="11125200"/>
                    </a:lnTo>
                    <a:lnTo>
                      <a:pt x="1801359" y="11112500"/>
                    </a:lnTo>
                    <a:lnTo>
                      <a:pt x="1799392" y="11087100"/>
                    </a:lnTo>
                    <a:lnTo>
                      <a:pt x="1794301" y="11061700"/>
                    </a:lnTo>
                    <a:lnTo>
                      <a:pt x="1790668" y="11061700"/>
                    </a:lnTo>
                    <a:lnTo>
                      <a:pt x="1788425" y="11049000"/>
                    </a:lnTo>
                    <a:lnTo>
                      <a:pt x="1788041" y="11036300"/>
                    </a:lnTo>
                    <a:lnTo>
                      <a:pt x="1789987" y="11023600"/>
                    </a:lnTo>
                    <a:lnTo>
                      <a:pt x="1793145" y="11010900"/>
                    </a:lnTo>
                    <a:lnTo>
                      <a:pt x="1795890" y="10998200"/>
                    </a:lnTo>
                    <a:lnTo>
                      <a:pt x="1798159" y="10985500"/>
                    </a:lnTo>
                    <a:lnTo>
                      <a:pt x="1799892" y="10972800"/>
                    </a:lnTo>
                    <a:lnTo>
                      <a:pt x="1806754" y="10922000"/>
                    </a:lnTo>
                    <a:lnTo>
                      <a:pt x="1814940" y="10871200"/>
                    </a:lnTo>
                    <a:lnTo>
                      <a:pt x="1821801" y="10820400"/>
                    </a:lnTo>
                    <a:lnTo>
                      <a:pt x="1824687" y="10769600"/>
                    </a:lnTo>
                    <a:lnTo>
                      <a:pt x="1824406" y="10769600"/>
                    </a:lnTo>
                    <a:lnTo>
                      <a:pt x="1823507" y="10756900"/>
                    </a:lnTo>
                    <a:lnTo>
                      <a:pt x="1821904" y="10756900"/>
                    </a:lnTo>
                    <a:lnTo>
                      <a:pt x="1819515" y="10744200"/>
                    </a:lnTo>
                    <a:lnTo>
                      <a:pt x="1810985" y="10731500"/>
                    </a:lnTo>
                    <a:lnTo>
                      <a:pt x="1804705" y="10706100"/>
                    </a:lnTo>
                    <a:lnTo>
                      <a:pt x="1805463" y="10693400"/>
                    </a:lnTo>
                    <a:lnTo>
                      <a:pt x="1818049" y="10668000"/>
                    </a:lnTo>
                    <a:lnTo>
                      <a:pt x="1821535" y="10668000"/>
                    </a:lnTo>
                    <a:lnTo>
                      <a:pt x="1822226" y="10655300"/>
                    </a:lnTo>
                    <a:lnTo>
                      <a:pt x="1820960" y="10642600"/>
                    </a:lnTo>
                    <a:lnTo>
                      <a:pt x="1819845" y="10629900"/>
                    </a:lnTo>
                    <a:lnTo>
                      <a:pt x="1821367" y="10617200"/>
                    </a:lnTo>
                    <a:lnTo>
                      <a:pt x="1823915" y="10591800"/>
                    </a:lnTo>
                    <a:lnTo>
                      <a:pt x="1825881" y="10579100"/>
                    </a:lnTo>
                    <a:lnTo>
                      <a:pt x="1833759" y="10541000"/>
                    </a:lnTo>
                    <a:lnTo>
                      <a:pt x="1844906" y="10490200"/>
                    </a:lnTo>
                    <a:lnTo>
                      <a:pt x="1851122" y="10439400"/>
                    </a:lnTo>
                    <a:lnTo>
                      <a:pt x="1844205" y="10388600"/>
                    </a:lnTo>
                    <a:lnTo>
                      <a:pt x="1842812" y="10388600"/>
                    </a:lnTo>
                    <a:lnTo>
                      <a:pt x="1842896" y="10375900"/>
                    </a:lnTo>
                    <a:lnTo>
                      <a:pt x="1844906" y="10375900"/>
                    </a:lnTo>
                    <a:lnTo>
                      <a:pt x="1850788" y="10363200"/>
                    </a:lnTo>
                    <a:lnTo>
                      <a:pt x="1852401" y="10337800"/>
                    </a:lnTo>
                    <a:lnTo>
                      <a:pt x="1850696" y="10325100"/>
                    </a:lnTo>
                    <a:lnTo>
                      <a:pt x="1846624" y="10312400"/>
                    </a:lnTo>
                    <a:lnTo>
                      <a:pt x="1844402" y="10299700"/>
                    </a:lnTo>
                    <a:lnTo>
                      <a:pt x="1844796" y="10287000"/>
                    </a:lnTo>
                    <a:lnTo>
                      <a:pt x="1846998" y="10287000"/>
                    </a:lnTo>
                    <a:lnTo>
                      <a:pt x="1850194" y="10274300"/>
                    </a:lnTo>
                    <a:lnTo>
                      <a:pt x="1865320" y="10223500"/>
                    </a:lnTo>
                    <a:lnTo>
                      <a:pt x="1875081" y="10172700"/>
                    </a:lnTo>
                    <a:lnTo>
                      <a:pt x="1880848" y="10121900"/>
                    </a:lnTo>
                    <a:lnTo>
                      <a:pt x="1883994" y="10071100"/>
                    </a:lnTo>
                    <a:lnTo>
                      <a:pt x="1884331" y="10033000"/>
                    </a:lnTo>
                    <a:lnTo>
                      <a:pt x="1884494" y="10007600"/>
                    </a:lnTo>
                    <a:lnTo>
                      <a:pt x="1887882" y="9969500"/>
                    </a:lnTo>
                    <a:lnTo>
                      <a:pt x="1897889" y="9931400"/>
                    </a:lnTo>
                    <a:lnTo>
                      <a:pt x="1899722" y="9931400"/>
                    </a:lnTo>
                    <a:lnTo>
                      <a:pt x="1897585" y="9918700"/>
                    </a:lnTo>
                    <a:lnTo>
                      <a:pt x="1894832" y="9918700"/>
                    </a:lnTo>
                    <a:lnTo>
                      <a:pt x="1881197" y="9880600"/>
                    </a:lnTo>
                    <a:lnTo>
                      <a:pt x="1877128" y="9855200"/>
                    </a:lnTo>
                    <a:lnTo>
                      <a:pt x="1881733" y="9817100"/>
                    </a:lnTo>
                    <a:lnTo>
                      <a:pt x="1894120" y="9791700"/>
                    </a:lnTo>
                    <a:lnTo>
                      <a:pt x="1897239" y="9779000"/>
                    </a:lnTo>
                    <a:lnTo>
                      <a:pt x="1898999" y="9779000"/>
                    </a:lnTo>
                    <a:lnTo>
                      <a:pt x="1898867" y="9766300"/>
                    </a:lnTo>
                    <a:lnTo>
                      <a:pt x="1896308" y="9753600"/>
                    </a:lnTo>
                    <a:lnTo>
                      <a:pt x="1889407" y="9740900"/>
                    </a:lnTo>
                    <a:lnTo>
                      <a:pt x="1884383" y="9715500"/>
                    </a:lnTo>
                    <a:lnTo>
                      <a:pt x="1880798" y="9690100"/>
                    </a:lnTo>
                    <a:lnTo>
                      <a:pt x="1878214" y="9677400"/>
                    </a:lnTo>
                    <a:lnTo>
                      <a:pt x="1875046" y="9639300"/>
                    </a:lnTo>
                    <a:lnTo>
                      <a:pt x="1873688" y="9601200"/>
                    </a:lnTo>
                    <a:lnTo>
                      <a:pt x="1875476" y="9563100"/>
                    </a:lnTo>
                    <a:lnTo>
                      <a:pt x="1881743" y="9525000"/>
                    </a:lnTo>
                    <a:lnTo>
                      <a:pt x="1888047" y="9512300"/>
                    </a:lnTo>
                    <a:lnTo>
                      <a:pt x="1893866" y="9486900"/>
                    </a:lnTo>
                    <a:lnTo>
                      <a:pt x="1896052" y="9461500"/>
                    </a:lnTo>
                    <a:lnTo>
                      <a:pt x="1891460" y="9436100"/>
                    </a:lnTo>
                    <a:lnTo>
                      <a:pt x="1889702" y="9436100"/>
                    </a:lnTo>
                    <a:lnTo>
                      <a:pt x="1890059" y="9423400"/>
                    </a:lnTo>
                    <a:lnTo>
                      <a:pt x="1892126" y="9410700"/>
                    </a:lnTo>
                    <a:lnTo>
                      <a:pt x="1895491" y="9398000"/>
                    </a:lnTo>
                    <a:lnTo>
                      <a:pt x="1903801" y="9359900"/>
                    </a:lnTo>
                    <a:lnTo>
                      <a:pt x="1902663" y="9321800"/>
                    </a:lnTo>
                    <a:lnTo>
                      <a:pt x="1901483" y="9283700"/>
                    </a:lnTo>
                    <a:lnTo>
                      <a:pt x="1909669" y="9245600"/>
                    </a:lnTo>
                    <a:lnTo>
                      <a:pt x="1911135" y="9245600"/>
                    </a:lnTo>
                    <a:lnTo>
                      <a:pt x="1907219" y="9232900"/>
                    </a:lnTo>
                    <a:lnTo>
                      <a:pt x="1903742" y="9232900"/>
                    </a:lnTo>
                    <a:lnTo>
                      <a:pt x="1893986" y="9220200"/>
                    </a:lnTo>
                    <a:lnTo>
                      <a:pt x="1890777" y="9207500"/>
                    </a:lnTo>
                    <a:lnTo>
                      <a:pt x="1893509" y="9182100"/>
                    </a:lnTo>
                    <a:lnTo>
                      <a:pt x="1901575" y="9169400"/>
                    </a:lnTo>
                    <a:lnTo>
                      <a:pt x="1905760" y="9169400"/>
                    </a:lnTo>
                    <a:lnTo>
                      <a:pt x="1906425" y="9156700"/>
                    </a:lnTo>
                    <a:lnTo>
                      <a:pt x="1905194" y="9144000"/>
                    </a:lnTo>
                    <a:lnTo>
                      <a:pt x="1903690" y="9144000"/>
                    </a:lnTo>
                    <a:lnTo>
                      <a:pt x="1902319" y="9118600"/>
                    </a:lnTo>
                    <a:lnTo>
                      <a:pt x="1903157" y="9105900"/>
                    </a:lnTo>
                    <a:lnTo>
                      <a:pt x="1905223" y="9093200"/>
                    </a:lnTo>
                    <a:lnTo>
                      <a:pt x="1907533" y="9067800"/>
                    </a:lnTo>
                    <a:lnTo>
                      <a:pt x="1910943" y="9055100"/>
                    </a:lnTo>
                    <a:lnTo>
                      <a:pt x="1914082" y="9042400"/>
                    </a:lnTo>
                    <a:lnTo>
                      <a:pt x="1910672" y="9029700"/>
                    </a:lnTo>
                    <a:lnTo>
                      <a:pt x="1893617" y="9029700"/>
                    </a:lnTo>
                    <a:lnTo>
                      <a:pt x="1891648" y="9017000"/>
                    </a:lnTo>
                    <a:lnTo>
                      <a:pt x="1892141" y="9017000"/>
                    </a:lnTo>
                    <a:lnTo>
                      <a:pt x="1897337" y="8978900"/>
                    </a:lnTo>
                    <a:lnTo>
                      <a:pt x="1898932" y="8928100"/>
                    </a:lnTo>
                    <a:lnTo>
                      <a:pt x="1898927" y="8877300"/>
                    </a:lnTo>
                    <a:lnTo>
                      <a:pt x="1899326" y="8826500"/>
                    </a:lnTo>
                    <a:lnTo>
                      <a:pt x="1902130" y="8788400"/>
                    </a:lnTo>
                    <a:lnTo>
                      <a:pt x="1903368" y="8737600"/>
                    </a:lnTo>
                    <a:lnTo>
                      <a:pt x="1900537" y="8699500"/>
                    </a:lnTo>
                    <a:lnTo>
                      <a:pt x="1896966" y="8661400"/>
                    </a:lnTo>
                    <a:lnTo>
                      <a:pt x="1895983" y="8623300"/>
                    </a:lnTo>
                    <a:lnTo>
                      <a:pt x="1897447" y="8610600"/>
                    </a:lnTo>
                    <a:lnTo>
                      <a:pt x="1899753" y="8597900"/>
                    </a:lnTo>
                    <a:lnTo>
                      <a:pt x="1900857" y="8585200"/>
                    </a:lnTo>
                    <a:lnTo>
                      <a:pt x="1898716" y="8572500"/>
                    </a:lnTo>
                    <a:lnTo>
                      <a:pt x="1889998" y="8534400"/>
                    </a:lnTo>
                    <a:lnTo>
                      <a:pt x="1888510" y="8509000"/>
                    </a:lnTo>
                    <a:lnTo>
                      <a:pt x="1892146" y="8470900"/>
                    </a:lnTo>
                    <a:lnTo>
                      <a:pt x="1898800" y="8432800"/>
                    </a:lnTo>
                    <a:lnTo>
                      <a:pt x="1904967" y="8407400"/>
                    </a:lnTo>
                    <a:lnTo>
                      <a:pt x="1910141" y="8382000"/>
                    </a:lnTo>
                    <a:lnTo>
                      <a:pt x="1910284" y="8356600"/>
                    </a:lnTo>
                    <a:lnTo>
                      <a:pt x="1901355" y="8331200"/>
                    </a:lnTo>
                    <a:lnTo>
                      <a:pt x="1896302" y="8318500"/>
                    </a:lnTo>
                    <a:lnTo>
                      <a:pt x="1894295" y="8305800"/>
                    </a:lnTo>
                    <a:lnTo>
                      <a:pt x="1894373" y="8293100"/>
                    </a:lnTo>
                    <a:lnTo>
                      <a:pt x="1895575" y="8293100"/>
                    </a:lnTo>
                    <a:lnTo>
                      <a:pt x="1903030" y="8242300"/>
                    </a:lnTo>
                    <a:lnTo>
                      <a:pt x="1910849" y="8191500"/>
                    </a:lnTo>
                    <a:lnTo>
                      <a:pt x="1916749" y="8140700"/>
                    </a:lnTo>
                    <a:lnTo>
                      <a:pt x="1918443" y="8089900"/>
                    </a:lnTo>
                    <a:lnTo>
                      <a:pt x="1920466" y="8039100"/>
                    </a:lnTo>
                    <a:lnTo>
                      <a:pt x="1926496" y="8001000"/>
                    </a:lnTo>
                    <a:lnTo>
                      <a:pt x="1933365" y="7950200"/>
                    </a:lnTo>
                    <a:lnTo>
                      <a:pt x="1937909" y="7912100"/>
                    </a:lnTo>
                    <a:lnTo>
                      <a:pt x="1940626" y="7886700"/>
                    </a:lnTo>
                    <a:lnTo>
                      <a:pt x="1944528" y="7861300"/>
                    </a:lnTo>
                    <a:lnTo>
                      <a:pt x="1947104" y="7835900"/>
                    </a:lnTo>
                    <a:lnTo>
                      <a:pt x="1945846" y="7823200"/>
                    </a:lnTo>
                    <a:lnTo>
                      <a:pt x="1942735" y="7785100"/>
                    </a:lnTo>
                    <a:lnTo>
                      <a:pt x="1945418" y="7734300"/>
                    </a:lnTo>
                    <a:lnTo>
                      <a:pt x="1949296" y="7696200"/>
                    </a:lnTo>
                    <a:lnTo>
                      <a:pt x="1949772" y="7658100"/>
                    </a:lnTo>
                    <a:lnTo>
                      <a:pt x="1951621" y="7632700"/>
                    </a:lnTo>
                    <a:lnTo>
                      <a:pt x="1957646" y="7607300"/>
                    </a:lnTo>
                    <a:lnTo>
                      <a:pt x="1961991" y="7581900"/>
                    </a:lnTo>
                    <a:lnTo>
                      <a:pt x="1958798" y="7543800"/>
                    </a:lnTo>
                    <a:lnTo>
                      <a:pt x="1954322" y="7518400"/>
                    </a:lnTo>
                    <a:lnTo>
                      <a:pt x="1951312" y="7493000"/>
                    </a:lnTo>
                    <a:lnTo>
                      <a:pt x="1950320" y="7467600"/>
                    </a:lnTo>
                    <a:lnTo>
                      <a:pt x="1951898" y="7442200"/>
                    </a:lnTo>
                    <a:lnTo>
                      <a:pt x="1955985" y="7391400"/>
                    </a:lnTo>
                    <a:lnTo>
                      <a:pt x="1955105" y="7340600"/>
                    </a:lnTo>
                    <a:lnTo>
                      <a:pt x="1947286" y="7289800"/>
                    </a:lnTo>
                    <a:lnTo>
                      <a:pt x="1930558" y="7239000"/>
                    </a:lnTo>
                    <a:lnTo>
                      <a:pt x="1927265" y="7226300"/>
                    </a:lnTo>
                    <a:lnTo>
                      <a:pt x="1926992" y="7213600"/>
                    </a:lnTo>
                    <a:lnTo>
                      <a:pt x="1929732" y="7200900"/>
                    </a:lnTo>
                    <a:lnTo>
                      <a:pt x="1935480" y="7200900"/>
                    </a:lnTo>
                    <a:lnTo>
                      <a:pt x="1942713" y="7188200"/>
                    </a:lnTo>
                    <a:lnTo>
                      <a:pt x="1946931" y="7175500"/>
                    </a:lnTo>
                    <a:lnTo>
                      <a:pt x="1948819" y="7150100"/>
                    </a:lnTo>
                    <a:lnTo>
                      <a:pt x="1949060" y="7137400"/>
                    </a:lnTo>
                    <a:lnTo>
                      <a:pt x="1948641" y="7112000"/>
                    </a:lnTo>
                    <a:lnTo>
                      <a:pt x="1948369" y="7099300"/>
                    </a:lnTo>
                    <a:lnTo>
                      <a:pt x="1947961" y="7048500"/>
                    </a:lnTo>
                    <a:lnTo>
                      <a:pt x="1950457" y="7023100"/>
                    </a:lnTo>
                    <a:lnTo>
                      <a:pt x="1955868" y="7010400"/>
                    </a:lnTo>
                    <a:lnTo>
                      <a:pt x="1960369" y="6985000"/>
                    </a:lnTo>
                    <a:lnTo>
                      <a:pt x="1960139" y="6972300"/>
                    </a:lnTo>
                    <a:lnTo>
                      <a:pt x="1953075" y="6934200"/>
                    </a:lnTo>
                    <a:lnTo>
                      <a:pt x="1949648" y="6896100"/>
                    </a:lnTo>
                    <a:lnTo>
                      <a:pt x="1949930" y="6870700"/>
                    </a:lnTo>
                    <a:lnTo>
                      <a:pt x="1953992" y="6832600"/>
                    </a:lnTo>
                    <a:lnTo>
                      <a:pt x="1956249" y="6807200"/>
                    </a:lnTo>
                    <a:lnTo>
                      <a:pt x="1956351" y="6781800"/>
                    </a:lnTo>
                    <a:lnTo>
                      <a:pt x="1958333" y="6743700"/>
                    </a:lnTo>
                    <a:lnTo>
                      <a:pt x="1966233" y="6718300"/>
                    </a:lnTo>
                    <a:lnTo>
                      <a:pt x="1976554" y="6692900"/>
                    </a:lnTo>
                    <a:lnTo>
                      <a:pt x="1977908" y="6654800"/>
                    </a:lnTo>
                    <a:lnTo>
                      <a:pt x="1977423" y="6616700"/>
                    </a:lnTo>
                    <a:lnTo>
                      <a:pt x="1982232" y="6578600"/>
                    </a:lnTo>
                    <a:lnTo>
                      <a:pt x="1983342" y="6578600"/>
                    </a:lnTo>
                    <a:lnTo>
                      <a:pt x="1980389" y="6565900"/>
                    </a:lnTo>
                    <a:lnTo>
                      <a:pt x="1978504" y="6565900"/>
                    </a:lnTo>
                    <a:lnTo>
                      <a:pt x="1962678" y="6515100"/>
                    </a:lnTo>
                    <a:lnTo>
                      <a:pt x="1954136" y="6464300"/>
                    </a:lnTo>
                    <a:lnTo>
                      <a:pt x="1952524" y="6413500"/>
                    </a:lnTo>
                    <a:lnTo>
                      <a:pt x="1957489" y="6362700"/>
                    </a:lnTo>
                    <a:lnTo>
                      <a:pt x="1958788" y="6350000"/>
                    </a:lnTo>
                    <a:lnTo>
                      <a:pt x="1956097" y="6350000"/>
                    </a:lnTo>
                    <a:lnTo>
                      <a:pt x="1957018" y="6337300"/>
                    </a:lnTo>
                    <a:lnTo>
                      <a:pt x="1955989" y="6311900"/>
                    </a:lnTo>
                    <a:lnTo>
                      <a:pt x="1948488" y="6299200"/>
                    </a:lnTo>
                    <a:lnTo>
                      <a:pt x="1941818" y="6273800"/>
                    </a:lnTo>
                    <a:lnTo>
                      <a:pt x="1943280" y="6248400"/>
                    </a:lnTo>
                    <a:lnTo>
                      <a:pt x="1949375" y="6210300"/>
                    </a:lnTo>
                    <a:lnTo>
                      <a:pt x="1949445" y="6172200"/>
                    </a:lnTo>
                    <a:lnTo>
                      <a:pt x="1943189" y="6134100"/>
                    </a:lnTo>
                    <a:lnTo>
                      <a:pt x="1930307" y="6096000"/>
                    </a:lnTo>
                    <a:lnTo>
                      <a:pt x="1926768" y="6083300"/>
                    </a:lnTo>
                    <a:lnTo>
                      <a:pt x="1926878" y="6070600"/>
                    </a:lnTo>
                    <a:lnTo>
                      <a:pt x="1928958" y="6070600"/>
                    </a:lnTo>
                    <a:lnTo>
                      <a:pt x="1931333" y="6057900"/>
                    </a:lnTo>
                    <a:lnTo>
                      <a:pt x="1938489" y="6007100"/>
                    </a:lnTo>
                    <a:lnTo>
                      <a:pt x="1943822" y="5969000"/>
                    </a:lnTo>
                    <a:lnTo>
                      <a:pt x="1945115" y="5918200"/>
                    </a:lnTo>
                    <a:lnTo>
                      <a:pt x="1940150" y="5880100"/>
                    </a:lnTo>
                    <a:lnTo>
                      <a:pt x="1934926" y="5854700"/>
                    </a:lnTo>
                    <a:lnTo>
                      <a:pt x="1930389" y="5829300"/>
                    </a:lnTo>
                    <a:lnTo>
                      <a:pt x="1929267" y="5803900"/>
                    </a:lnTo>
                    <a:lnTo>
                      <a:pt x="1934286" y="5778500"/>
                    </a:lnTo>
                    <a:lnTo>
                      <a:pt x="1938710" y="5765800"/>
                    </a:lnTo>
                    <a:lnTo>
                      <a:pt x="1940735" y="5740400"/>
                    </a:lnTo>
                    <a:lnTo>
                      <a:pt x="1940579" y="5702300"/>
                    </a:lnTo>
                    <a:lnTo>
                      <a:pt x="1935857" y="5651500"/>
                    </a:lnTo>
                    <a:lnTo>
                      <a:pt x="1928587" y="5588000"/>
                    </a:lnTo>
                    <a:lnTo>
                      <a:pt x="1922397" y="5537200"/>
                    </a:lnTo>
                    <a:lnTo>
                      <a:pt x="1920915" y="5486400"/>
                    </a:lnTo>
                    <a:lnTo>
                      <a:pt x="1921678" y="5435600"/>
                    </a:lnTo>
                    <a:lnTo>
                      <a:pt x="1922747" y="5384800"/>
                    </a:lnTo>
                    <a:lnTo>
                      <a:pt x="1927311" y="5346700"/>
                    </a:lnTo>
                    <a:lnTo>
                      <a:pt x="1938558" y="5295900"/>
                    </a:lnTo>
                    <a:lnTo>
                      <a:pt x="1942461" y="5283200"/>
                    </a:lnTo>
                    <a:lnTo>
                      <a:pt x="1945398" y="5270500"/>
                    </a:lnTo>
                    <a:lnTo>
                      <a:pt x="1945826" y="5257800"/>
                    </a:lnTo>
                    <a:lnTo>
                      <a:pt x="1942202" y="5245100"/>
                    </a:lnTo>
                    <a:lnTo>
                      <a:pt x="1925363" y="5207000"/>
                    </a:lnTo>
                    <a:lnTo>
                      <a:pt x="1916857" y="5156200"/>
                    </a:lnTo>
                    <a:lnTo>
                      <a:pt x="1909490" y="5105400"/>
                    </a:lnTo>
                    <a:lnTo>
                      <a:pt x="1889340" y="5029200"/>
                    </a:lnTo>
                    <a:lnTo>
                      <a:pt x="1886762" y="5003800"/>
                    </a:lnTo>
                    <a:lnTo>
                      <a:pt x="1885549" y="4978400"/>
                    </a:lnTo>
                    <a:lnTo>
                      <a:pt x="1882916" y="4953000"/>
                    </a:lnTo>
                    <a:lnTo>
                      <a:pt x="1877693" y="4914900"/>
                    </a:lnTo>
                    <a:lnTo>
                      <a:pt x="1875522" y="4876800"/>
                    </a:lnTo>
                    <a:lnTo>
                      <a:pt x="1874574" y="4826000"/>
                    </a:lnTo>
                    <a:lnTo>
                      <a:pt x="1873021" y="4787900"/>
                    </a:lnTo>
                    <a:lnTo>
                      <a:pt x="1870642" y="4737100"/>
                    </a:lnTo>
                    <a:lnTo>
                      <a:pt x="1868360" y="4699000"/>
                    </a:lnTo>
                    <a:lnTo>
                      <a:pt x="1864448" y="4648200"/>
                    </a:lnTo>
                    <a:lnTo>
                      <a:pt x="1857178" y="4597400"/>
                    </a:lnTo>
                    <a:lnTo>
                      <a:pt x="1844823" y="4546600"/>
                    </a:lnTo>
                    <a:lnTo>
                      <a:pt x="1840823" y="4546600"/>
                    </a:lnTo>
                    <a:lnTo>
                      <a:pt x="1843105" y="4533900"/>
                    </a:lnTo>
                    <a:lnTo>
                      <a:pt x="1850738" y="4495800"/>
                    </a:lnTo>
                    <a:lnTo>
                      <a:pt x="1855312" y="4457700"/>
                    </a:lnTo>
                    <a:lnTo>
                      <a:pt x="1858896" y="4394200"/>
                    </a:lnTo>
                    <a:lnTo>
                      <a:pt x="1859341" y="4356100"/>
                    </a:lnTo>
                    <a:lnTo>
                      <a:pt x="1859293" y="4330700"/>
                    </a:lnTo>
                    <a:lnTo>
                      <a:pt x="1858822" y="4292600"/>
                    </a:lnTo>
                    <a:lnTo>
                      <a:pt x="1857995" y="4267200"/>
                    </a:lnTo>
                    <a:lnTo>
                      <a:pt x="1859832" y="4216400"/>
                    </a:lnTo>
                    <a:lnTo>
                      <a:pt x="1866219" y="4152900"/>
                    </a:lnTo>
                    <a:lnTo>
                      <a:pt x="1873428" y="4102100"/>
                    </a:lnTo>
                    <a:lnTo>
                      <a:pt x="1877733" y="4051300"/>
                    </a:lnTo>
                    <a:lnTo>
                      <a:pt x="1876285" y="4000500"/>
                    </a:lnTo>
                    <a:lnTo>
                      <a:pt x="1871597" y="3949700"/>
                    </a:lnTo>
                    <a:lnTo>
                      <a:pt x="1867929" y="3886200"/>
                    </a:lnTo>
                    <a:lnTo>
                      <a:pt x="1869544" y="3835400"/>
                    </a:lnTo>
                    <a:lnTo>
                      <a:pt x="1870969" y="3822700"/>
                    </a:lnTo>
                    <a:lnTo>
                      <a:pt x="1870661" y="3797300"/>
                    </a:lnTo>
                    <a:lnTo>
                      <a:pt x="1868556" y="3771900"/>
                    </a:lnTo>
                    <a:lnTo>
                      <a:pt x="1864592" y="3746500"/>
                    </a:lnTo>
                    <a:lnTo>
                      <a:pt x="1859973" y="3721100"/>
                    </a:lnTo>
                    <a:lnTo>
                      <a:pt x="1860929" y="3683000"/>
                    </a:lnTo>
                    <a:lnTo>
                      <a:pt x="1868466" y="3619500"/>
                    </a:lnTo>
                    <a:lnTo>
                      <a:pt x="1871075" y="3594100"/>
                    </a:lnTo>
                    <a:lnTo>
                      <a:pt x="1873895" y="3568700"/>
                    </a:lnTo>
                    <a:lnTo>
                      <a:pt x="1879701" y="3505200"/>
                    </a:lnTo>
                    <a:lnTo>
                      <a:pt x="1878956" y="3492500"/>
                    </a:lnTo>
                    <a:lnTo>
                      <a:pt x="1874042" y="3479800"/>
                    </a:lnTo>
                    <a:lnTo>
                      <a:pt x="1867650" y="3454400"/>
                    </a:lnTo>
                    <a:lnTo>
                      <a:pt x="1862477" y="3441700"/>
                    </a:lnTo>
                    <a:lnTo>
                      <a:pt x="1857533" y="3403600"/>
                    </a:lnTo>
                    <a:lnTo>
                      <a:pt x="1857176" y="3365500"/>
                    </a:lnTo>
                    <a:lnTo>
                      <a:pt x="1855691" y="3327400"/>
                    </a:lnTo>
                    <a:lnTo>
                      <a:pt x="1847367" y="3289300"/>
                    </a:lnTo>
                    <a:lnTo>
                      <a:pt x="1847050" y="3276600"/>
                    </a:lnTo>
                    <a:lnTo>
                      <a:pt x="1848622" y="3276600"/>
                    </a:lnTo>
                    <a:lnTo>
                      <a:pt x="1850829" y="3263900"/>
                    </a:lnTo>
                    <a:lnTo>
                      <a:pt x="1852414" y="3263900"/>
                    </a:lnTo>
                    <a:lnTo>
                      <a:pt x="1853987" y="3251200"/>
                    </a:lnTo>
                    <a:lnTo>
                      <a:pt x="1856075" y="3251200"/>
                    </a:lnTo>
                    <a:lnTo>
                      <a:pt x="1857395" y="3238500"/>
                    </a:lnTo>
                    <a:lnTo>
                      <a:pt x="1856665" y="3238500"/>
                    </a:lnTo>
                    <a:lnTo>
                      <a:pt x="1851455" y="3200400"/>
                    </a:lnTo>
                    <a:lnTo>
                      <a:pt x="1851805" y="3175000"/>
                    </a:lnTo>
                    <a:lnTo>
                      <a:pt x="1856434" y="3149600"/>
                    </a:lnTo>
                    <a:lnTo>
                      <a:pt x="1864058" y="3111500"/>
                    </a:lnTo>
                    <a:lnTo>
                      <a:pt x="1876134" y="3086100"/>
                    </a:lnTo>
                    <a:lnTo>
                      <a:pt x="1885900" y="3048000"/>
                    </a:lnTo>
                    <a:lnTo>
                      <a:pt x="1885724" y="3009900"/>
                    </a:lnTo>
                    <a:lnTo>
                      <a:pt x="1867974" y="2971800"/>
                    </a:lnTo>
                    <a:lnTo>
                      <a:pt x="1860354" y="2959100"/>
                    </a:lnTo>
                    <a:lnTo>
                      <a:pt x="1858440" y="2946400"/>
                    </a:lnTo>
                    <a:lnTo>
                      <a:pt x="1861560" y="2933700"/>
                    </a:lnTo>
                    <a:lnTo>
                      <a:pt x="1873591" y="2921000"/>
                    </a:lnTo>
                    <a:lnTo>
                      <a:pt x="1877517" y="2908300"/>
                    </a:lnTo>
                    <a:lnTo>
                      <a:pt x="1880349" y="2908300"/>
                    </a:lnTo>
                    <a:lnTo>
                      <a:pt x="1881617" y="2895600"/>
                    </a:lnTo>
                    <a:lnTo>
                      <a:pt x="1881801" y="2844800"/>
                    </a:lnTo>
                    <a:lnTo>
                      <a:pt x="1879697" y="2806700"/>
                    </a:lnTo>
                    <a:lnTo>
                      <a:pt x="1877184" y="2755900"/>
                    </a:lnTo>
                    <a:lnTo>
                      <a:pt x="1876140" y="2705100"/>
                    </a:lnTo>
                    <a:lnTo>
                      <a:pt x="1878445" y="2667000"/>
                    </a:lnTo>
                    <a:lnTo>
                      <a:pt x="1879230" y="2654300"/>
                    </a:lnTo>
                    <a:lnTo>
                      <a:pt x="1877209" y="2641600"/>
                    </a:lnTo>
                    <a:lnTo>
                      <a:pt x="1867838" y="2641600"/>
                    </a:lnTo>
                    <a:lnTo>
                      <a:pt x="1865073" y="2628900"/>
                    </a:lnTo>
                    <a:lnTo>
                      <a:pt x="1869701" y="2616200"/>
                    </a:lnTo>
                    <a:lnTo>
                      <a:pt x="1876651" y="2603500"/>
                    </a:lnTo>
                    <a:lnTo>
                      <a:pt x="1881757" y="2590800"/>
                    </a:lnTo>
                    <a:lnTo>
                      <a:pt x="1886996" y="2565400"/>
                    </a:lnTo>
                    <a:lnTo>
                      <a:pt x="1894339" y="2552700"/>
                    </a:lnTo>
                    <a:lnTo>
                      <a:pt x="1900073" y="2540000"/>
                    </a:lnTo>
                    <a:lnTo>
                      <a:pt x="1904635" y="2527300"/>
                    </a:lnTo>
                    <a:lnTo>
                      <a:pt x="1904497" y="2501900"/>
                    </a:lnTo>
                    <a:lnTo>
                      <a:pt x="1892366" y="2489200"/>
                    </a:lnTo>
                    <a:lnTo>
                      <a:pt x="1892236" y="2476500"/>
                    </a:lnTo>
                    <a:lnTo>
                      <a:pt x="1894135" y="2476500"/>
                    </a:lnTo>
                    <a:lnTo>
                      <a:pt x="1896455" y="2463800"/>
                    </a:lnTo>
                    <a:lnTo>
                      <a:pt x="1905430" y="2425700"/>
                    </a:lnTo>
                    <a:lnTo>
                      <a:pt x="1914539" y="2400300"/>
                    </a:lnTo>
                    <a:lnTo>
                      <a:pt x="1923776" y="2362200"/>
                    </a:lnTo>
                    <a:lnTo>
                      <a:pt x="1933134" y="2324100"/>
                    </a:lnTo>
                    <a:lnTo>
                      <a:pt x="1944123" y="2286000"/>
                    </a:lnTo>
                    <a:lnTo>
                      <a:pt x="1954280" y="2247900"/>
                    </a:lnTo>
                    <a:lnTo>
                      <a:pt x="1964987" y="2197100"/>
                    </a:lnTo>
                    <a:lnTo>
                      <a:pt x="1977625" y="2159000"/>
                    </a:lnTo>
                    <a:lnTo>
                      <a:pt x="1985237" y="2120900"/>
                    </a:lnTo>
                    <a:lnTo>
                      <a:pt x="1987695" y="2095500"/>
                    </a:lnTo>
                    <a:lnTo>
                      <a:pt x="1985438" y="2070100"/>
                    </a:lnTo>
                    <a:lnTo>
                      <a:pt x="1978902" y="2032000"/>
                    </a:lnTo>
                    <a:lnTo>
                      <a:pt x="1971101" y="2006600"/>
                    </a:lnTo>
                    <a:lnTo>
                      <a:pt x="1968738" y="1968500"/>
                    </a:lnTo>
                    <a:lnTo>
                      <a:pt x="1969638" y="1930400"/>
                    </a:lnTo>
                    <a:lnTo>
                      <a:pt x="1971625" y="1892300"/>
                    </a:lnTo>
                    <a:lnTo>
                      <a:pt x="1977012" y="1841500"/>
                    </a:lnTo>
                    <a:lnTo>
                      <a:pt x="1986754" y="1790700"/>
                    </a:lnTo>
                    <a:lnTo>
                      <a:pt x="1998463" y="1752600"/>
                    </a:lnTo>
                    <a:lnTo>
                      <a:pt x="2009748" y="1701800"/>
                    </a:lnTo>
                    <a:lnTo>
                      <a:pt x="2018221" y="1651000"/>
                    </a:lnTo>
                    <a:lnTo>
                      <a:pt x="2024760" y="1625600"/>
                    </a:lnTo>
                    <a:lnTo>
                      <a:pt x="2032642" y="1587500"/>
                    </a:lnTo>
                    <a:lnTo>
                      <a:pt x="2037245" y="1562100"/>
                    </a:lnTo>
                    <a:lnTo>
                      <a:pt x="2033948" y="1524000"/>
                    </a:lnTo>
                    <a:lnTo>
                      <a:pt x="2032566" y="1511300"/>
                    </a:lnTo>
                    <a:lnTo>
                      <a:pt x="2034094" y="1511300"/>
                    </a:lnTo>
                    <a:lnTo>
                      <a:pt x="2035435" y="1498600"/>
                    </a:lnTo>
                    <a:lnTo>
                      <a:pt x="2047879" y="1460500"/>
                    </a:lnTo>
                    <a:lnTo>
                      <a:pt x="2063013" y="1409700"/>
                    </a:lnTo>
                    <a:lnTo>
                      <a:pt x="2079017" y="1358900"/>
                    </a:lnTo>
                    <a:lnTo>
                      <a:pt x="2094071" y="1320800"/>
                    </a:lnTo>
                    <a:lnTo>
                      <a:pt x="2106354" y="1270000"/>
                    </a:lnTo>
                    <a:lnTo>
                      <a:pt x="2115945" y="1231900"/>
                    </a:lnTo>
                    <a:lnTo>
                      <a:pt x="2125389" y="1206500"/>
                    </a:lnTo>
                    <a:lnTo>
                      <a:pt x="2127338" y="1168400"/>
                    </a:lnTo>
                    <a:lnTo>
                      <a:pt x="2114448" y="1130300"/>
                    </a:lnTo>
                    <a:lnTo>
                      <a:pt x="2112710" y="1130300"/>
                    </a:lnTo>
                    <a:lnTo>
                      <a:pt x="2113830" y="1117600"/>
                    </a:lnTo>
                    <a:lnTo>
                      <a:pt x="2115610" y="1117600"/>
                    </a:lnTo>
                    <a:lnTo>
                      <a:pt x="2121856" y="1092200"/>
                    </a:lnTo>
                    <a:lnTo>
                      <a:pt x="2122601" y="1066800"/>
                    </a:lnTo>
                    <a:lnTo>
                      <a:pt x="2123136" y="1041400"/>
                    </a:lnTo>
                    <a:lnTo>
                      <a:pt x="2128751" y="1016000"/>
                    </a:lnTo>
                    <a:lnTo>
                      <a:pt x="2135819" y="977900"/>
                    </a:lnTo>
                    <a:lnTo>
                      <a:pt x="2134480" y="939800"/>
                    </a:lnTo>
                    <a:lnTo>
                      <a:pt x="2129256" y="914400"/>
                    </a:lnTo>
                    <a:lnTo>
                      <a:pt x="2124668" y="876300"/>
                    </a:lnTo>
                    <a:lnTo>
                      <a:pt x="2121133" y="825500"/>
                    </a:lnTo>
                    <a:lnTo>
                      <a:pt x="2119538" y="774700"/>
                    </a:lnTo>
                    <a:lnTo>
                      <a:pt x="2120858" y="723900"/>
                    </a:lnTo>
                    <a:lnTo>
                      <a:pt x="2126071" y="673100"/>
                    </a:lnTo>
                    <a:lnTo>
                      <a:pt x="2126772" y="660400"/>
                    </a:lnTo>
                    <a:lnTo>
                      <a:pt x="2126305" y="647700"/>
                    </a:lnTo>
                    <a:lnTo>
                      <a:pt x="2125639" y="635000"/>
                    </a:lnTo>
                    <a:lnTo>
                      <a:pt x="2125746" y="622300"/>
                    </a:lnTo>
                    <a:lnTo>
                      <a:pt x="2123358" y="596900"/>
                    </a:lnTo>
                    <a:lnTo>
                      <a:pt x="2113985" y="558800"/>
                    </a:lnTo>
                    <a:lnTo>
                      <a:pt x="2103524" y="533400"/>
                    </a:lnTo>
                    <a:lnTo>
                      <a:pt x="2097873" y="508000"/>
                    </a:lnTo>
                    <a:lnTo>
                      <a:pt x="2099217" y="482600"/>
                    </a:lnTo>
                    <a:lnTo>
                      <a:pt x="2102658" y="469900"/>
                    </a:lnTo>
                    <a:lnTo>
                      <a:pt x="2105188" y="457200"/>
                    </a:lnTo>
                    <a:lnTo>
                      <a:pt x="2103799" y="444500"/>
                    </a:lnTo>
                    <a:lnTo>
                      <a:pt x="2093647" y="406400"/>
                    </a:lnTo>
                    <a:lnTo>
                      <a:pt x="2084256" y="368300"/>
                    </a:lnTo>
                    <a:lnTo>
                      <a:pt x="2074310" y="330200"/>
                    </a:lnTo>
                    <a:lnTo>
                      <a:pt x="2062491" y="304800"/>
                    </a:lnTo>
                    <a:lnTo>
                      <a:pt x="2045764" y="254000"/>
                    </a:lnTo>
                    <a:lnTo>
                      <a:pt x="2034369" y="203200"/>
                    </a:lnTo>
                    <a:lnTo>
                      <a:pt x="2024054" y="139700"/>
                    </a:lnTo>
                    <a:lnTo>
                      <a:pt x="2010566" y="88900"/>
                    </a:lnTo>
                    <a:lnTo>
                      <a:pt x="2001606" y="63500"/>
                    </a:lnTo>
                    <a:lnTo>
                      <a:pt x="1994961" y="25400"/>
                    </a:lnTo>
                    <a:lnTo>
                      <a:pt x="1992829" y="0"/>
                    </a:lnTo>
                    <a:close/>
                  </a:path>
                </a:pathLst>
              </a:custGeom>
              <a:solidFill>
                <a:srgbClr val="FFFFFF"/>
              </a:solidFill>
            </p:spPr>
            <p:txBody>
              <a:bodyPr wrap="square" lIns="0" tIns="0" rIns="0" bIns="0" rtlCol="0"/>
              <a:lstStyle/>
              <a:p>
                <a:endParaRPr/>
              </a:p>
            </p:txBody>
          </p:sp>
        </p:grpSp>
        <p:pic>
          <p:nvPicPr>
            <p:cNvPr id="10" name="object 5">
              <a:extLst>
                <a:ext uri="{FF2B5EF4-FFF2-40B4-BE49-F238E27FC236}">
                  <a16:creationId xmlns:a16="http://schemas.microsoft.com/office/drawing/2014/main" id="{97EE9C0D-9D51-8115-8FA4-56896688177A}"/>
                </a:ext>
              </a:extLst>
            </p:cNvPr>
            <p:cNvPicPr/>
            <p:nvPr userDrawn="1"/>
          </p:nvPicPr>
          <p:blipFill>
            <a:blip r:embed="rId10" cstate="print"/>
            <a:stretch>
              <a:fillRect/>
            </a:stretch>
          </p:blipFill>
          <p:spPr>
            <a:xfrm>
              <a:off x="13034486" y="6957908"/>
              <a:ext cx="1897366" cy="1395095"/>
            </a:xfrm>
            <a:prstGeom prst="rect">
              <a:avLst/>
            </a:prstGeom>
          </p:spPr>
        </p:pic>
      </p:grpSp>
      <p:sp>
        <p:nvSpPr>
          <p:cNvPr id="2" name="Title Placeholder 1">
            <a:extLst>
              <a:ext uri="{FF2B5EF4-FFF2-40B4-BE49-F238E27FC236}">
                <a16:creationId xmlns:a16="http://schemas.microsoft.com/office/drawing/2014/main" id="{06D0429C-6E67-F3FB-BD2A-0881ECFAC474}"/>
              </a:ext>
            </a:extLst>
          </p:cNvPr>
          <p:cNvSpPr>
            <a:spLocks noGrp="1"/>
          </p:cNvSpPr>
          <p:nvPr>
            <p:ph type="title"/>
          </p:nvPr>
        </p:nvSpPr>
        <p:spPr>
          <a:xfrm>
            <a:off x="838200" y="365125"/>
            <a:ext cx="69566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7B9B87-C0DF-A733-9E16-7D2D93DD1836}"/>
              </a:ext>
            </a:extLst>
          </p:cNvPr>
          <p:cNvSpPr>
            <a:spLocks noGrp="1"/>
          </p:cNvSpPr>
          <p:nvPr>
            <p:ph type="body" idx="1"/>
          </p:nvPr>
        </p:nvSpPr>
        <p:spPr>
          <a:xfrm>
            <a:off x="838200" y="1825625"/>
            <a:ext cx="69566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4FDBD79-3CB5-DF6A-9905-CA23EA978C34}"/>
              </a:ext>
            </a:extLst>
          </p:cNvPr>
          <p:cNvSpPr>
            <a:spLocks noGrp="1"/>
          </p:cNvSpPr>
          <p:nvPr>
            <p:ph type="sldNum" sz="quarter" idx="4"/>
          </p:nvPr>
        </p:nvSpPr>
        <p:spPr>
          <a:xfrm>
            <a:off x="838200" y="6310215"/>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031199-4FC0-C64F-A2B9-F4FD83BCD7BC}" type="slidenum">
              <a:rPr lang="en-US" smtClean="0"/>
              <a:pPr/>
              <a:t>‹#›</a:t>
            </a:fld>
            <a:endParaRPr lang="en-US"/>
          </a:p>
        </p:txBody>
      </p:sp>
    </p:spTree>
    <p:extLst>
      <p:ext uri="{BB962C8B-B14F-4D97-AF65-F5344CB8AC3E}">
        <p14:creationId xmlns:p14="http://schemas.microsoft.com/office/powerpoint/2010/main" val="38754646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Lst>
  <p:txStyles>
    <p:title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97D5186-4128-DF80-05BF-6046FC662628}"/>
              </a:ext>
            </a:extLst>
          </p:cNvPr>
          <p:cNvGrpSpPr/>
          <p:nvPr userDrawn="1"/>
        </p:nvGrpSpPr>
        <p:grpSpPr>
          <a:xfrm>
            <a:off x="444567" y="1"/>
            <a:ext cx="11747434" cy="6858000"/>
            <a:chOff x="732961" y="0"/>
            <a:chExt cx="19371301" cy="11308715"/>
          </a:xfrm>
        </p:grpSpPr>
        <p:grpSp>
          <p:nvGrpSpPr>
            <p:cNvPr id="8" name="object 2">
              <a:extLst>
                <a:ext uri="{FF2B5EF4-FFF2-40B4-BE49-F238E27FC236}">
                  <a16:creationId xmlns:a16="http://schemas.microsoft.com/office/drawing/2014/main" id="{9CD1E1DA-E9D1-2C5B-7D2C-49746540F091}"/>
                </a:ext>
              </a:extLst>
            </p:cNvPr>
            <p:cNvGrpSpPr/>
            <p:nvPr/>
          </p:nvGrpSpPr>
          <p:grpSpPr>
            <a:xfrm>
              <a:off x="11607962" y="0"/>
              <a:ext cx="8496300" cy="11308715"/>
              <a:chOff x="11607962" y="0"/>
              <a:chExt cx="8496300" cy="11308715"/>
            </a:xfrm>
          </p:grpSpPr>
          <p:pic>
            <p:nvPicPr>
              <p:cNvPr id="10" name="object 3">
                <a:extLst>
                  <a:ext uri="{FF2B5EF4-FFF2-40B4-BE49-F238E27FC236}">
                    <a16:creationId xmlns:a16="http://schemas.microsoft.com/office/drawing/2014/main" id="{FF36EE67-12D7-69ED-3251-B872D0258366}"/>
                  </a:ext>
                </a:extLst>
              </p:cNvPr>
              <p:cNvPicPr/>
              <p:nvPr/>
            </p:nvPicPr>
            <p:blipFill>
              <a:blip r:embed="rId9" cstate="print"/>
              <a:stretch>
                <a:fillRect/>
              </a:stretch>
            </p:blipFill>
            <p:spPr>
              <a:xfrm>
                <a:off x="12722125" y="0"/>
                <a:ext cx="7381974" cy="11308556"/>
              </a:xfrm>
              <a:prstGeom prst="rect">
                <a:avLst/>
              </a:prstGeom>
            </p:spPr>
          </p:pic>
          <p:sp>
            <p:nvSpPr>
              <p:cNvPr id="11" name="object 4">
                <a:extLst>
                  <a:ext uri="{FF2B5EF4-FFF2-40B4-BE49-F238E27FC236}">
                    <a16:creationId xmlns:a16="http://schemas.microsoft.com/office/drawing/2014/main" id="{37F0CB7F-A946-BD98-844E-FF2361AD6000}"/>
                  </a:ext>
                </a:extLst>
              </p:cNvPr>
              <p:cNvSpPr/>
              <p:nvPr/>
            </p:nvSpPr>
            <p:spPr>
              <a:xfrm>
                <a:off x="11607962" y="5555"/>
                <a:ext cx="2136140" cy="11303000"/>
              </a:xfrm>
              <a:custGeom>
                <a:avLst/>
                <a:gdLst/>
                <a:ahLst/>
                <a:cxnLst/>
                <a:rect l="l" t="t" r="r" b="b"/>
                <a:pathLst>
                  <a:path w="2136140" h="11303000">
                    <a:moveTo>
                      <a:pt x="1992829" y="0"/>
                    </a:moveTo>
                    <a:lnTo>
                      <a:pt x="0" y="0"/>
                    </a:lnTo>
                    <a:lnTo>
                      <a:pt x="266356" y="11303000"/>
                    </a:lnTo>
                    <a:lnTo>
                      <a:pt x="1794306" y="11303000"/>
                    </a:lnTo>
                    <a:lnTo>
                      <a:pt x="1783800" y="11290300"/>
                    </a:lnTo>
                    <a:lnTo>
                      <a:pt x="1781296" y="11264900"/>
                    </a:lnTo>
                    <a:lnTo>
                      <a:pt x="1783573" y="11239500"/>
                    </a:lnTo>
                    <a:lnTo>
                      <a:pt x="1786461" y="11226800"/>
                    </a:lnTo>
                    <a:lnTo>
                      <a:pt x="1788096" y="11214100"/>
                    </a:lnTo>
                    <a:lnTo>
                      <a:pt x="1786615" y="11201400"/>
                    </a:lnTo>
                    <a:lnTo>
                      <a:pt x="1783678" y="11188700"/>
                    </a:lnTo>
                    <a:lnTo>
                      <a:pt x="1783192" y="11176000"/>
                    </a:lnTo>
                    <a:lnTo>
                      <a:pt x="1786195" y="11163300"/>
                    </a:lnTo>
                    <a:lnTo>
                      <a:pt x="1793725" y="11137900"/>
                    </a:lnTo>
                    <a:lnTo>
                      <a:pt x="1799653" y="11125200"/>
                    </a:lnTo>
                    <a:lnTo>
                      <a:pt x="1801359" y="11112500"/>
                    </a:lnTo>
                    <a:lnTo>
                      <a:pt x="1799392" y="11087100"/>
                    </a:lnTo>
                    <a:lnTo>
                      <a:pt x="1794301" y="11061700"/>
                    </a:lnTo>
                    <a:lnTo>
                      <a:pt x="1790668" y="11061700"/>
                    </a:lnTo>
                    <a:lnTo>
                      <a:pt x="1788425" y="11049000"/>
                    </a:lnTo>
                    <a:lnTo>
                      <a:pt x="1788041" y="11036300"/>
                    </a:lnTo>
                    <a:lnTo>
                      <a:pt x="1789987" y="11023600"/>
                    </a:lnTo>
                    <a:lnTo>
                      <a:pt x="1793145" y="11010900"/>
                    </a:lnTo>
                    <a:lnTo>
                      <a:pt x="1795890" y="10998200"/>
                    </a:lnTo>
                    <a:lnTo>
                      <a:pt x="1798159" y="10985500"/>
                    </a:lnTo>
                    <a:lnTo>
                      <a:pt x="1799892" y="10972800"/>
                    </a:lnTo>
                    <a:lnTo>
                      <a:pt x="1806754" y="10922000"/>
                    </a:lnTo>
                    <a:lnTo>
                      <a:pt x="1814940" y="10871200"/>
                    </a:lnTo>
                    <a:lnTo>
                      <a:pt x="1821801" y="10820400"/>
                    </a:lnTo>
                    <a:lnTo>
                      <a:pt x="1824687" y="10769600"/>
                    </a:lnTo>
                    <a:lnTo>
                      <a:pt x="1824406" y="10769600"/>
                    </a:lnTo>
                    <a:lnTo>
                      <a:pt x="1823507" y="10756900"/>
                    </a:lnTo>
                    <a:lnTo>
                      <a:pt x="1821904" y="10756900"/>
                    </a:lnTo>
                    <a:lnTo>
                      <a:pt x="1819515" y="10744200"/>
                    </a:lnTo>
                    <a:lnTo>
                      <a:pt x="1810985" y="10731500"/>
                    </a:lnTo>
                    <a:lnTo>
                      <a:pt x="1804705" y="10706100"/>
                    </a:lnTo>
                    <a:lnTo>
                      <a:pt x="1805463" y="10693400"/>
                    </a:lnTo>
                    <a:lnTo>
                      <a:pt x="1818049" y="10668000"/>
                    </a:lnTo>
                    <a:lnTo>
                      <a:pt x="1821535" y="10668000"/>
                    </a:lnTo>
                    <a:lnTo>
                      <a:pt x="1822226" y="10655300"/>
                    </a:lnTo>
                    <a:lnTo>
                      <a:pt x="1820960" y="10642600"/>
                    </a:lnTo>
                    <a:lnTo>
                      <a:pt x="1819845" y="10629900"/>
                    </a:lnTo>
                    <a:lnTo>
                      <a:pt x="1821367" y="10617200"/>
                    </a:lnTo>
                    <a:lnTo>
                      <a:pt x="1823915" y="10591800"/>
                    </a:lnTo>
                    <a:lnTo>
                      <a:pt x="1825881" y="10579100"/>
                    </a:lnTo>
                    <a:lnTo>
                      <a:pt x="1833759" y="10541000"/>
                    </a:lnTo>
                    <a:lnTo>
                      <a:pt x="1844906" y="10490200"/>
                    </a:lnTo>
                    <a:lnTo>
                      <a:pt x="1851122" y="10439400"/>
                    </a:lnTo>
                    <a:lnTo>
                      <a:pt x="1844205" y="10388600"/>
                    </a:lnTo>
                    <a:lnTo>
                      <a:pt x="1842812" y="10388600"/>
                    </a:lnTo>
                    <a:lnTo>
                      <a:pt x="1842896" y="10375900"/>
                    </a:lnTo>
                    <a:lnTo>
                      <a:pt x="1844906" y="10375900"/>
                    </a:lnTo>
                    <a:lnTo>
                      <a:pt x="1850788" y="10363200"/>
                    </a:lnTo>
                    <a:lnTo>
                      <a:pt x="1852401" y="10337800"/>
                    </a:lnTo>
                    <a:lnTo>
                      <a:pt x="1850696" y="10325100"/>
                    </a:lnTo>
                    <a:lnTo>
                      <a:pt x="1846624" y="10312400"/>
                    </a:lnTo>
                    <a:lnTo>
                      <a:pt x="1844402" y="10299700"/>
                    </a:lnTo>
                    <a:lnTo>
                      <a:pt x="1844796" y="10287000"/>
                    </a:lnTo>
                    <a:lnTo>
                      <a:pt x="1846998" y="10287000"/>
                    </a:lnTo>
                    <a:lnTo>
                      <a:pt x="1850194" y="10274300"/>
                    </a:lnTo>
                    <a:lnTo>
                      <a:pt x="1865320" y="10223500"/>
                    </a:lnTo>
                    <a:lnTo>
                      <a:pt x="1875081" y="10172700"/>
                    </a:lnTo>
                    <a:lnTo>
                      <a:pt x="1880848" y="10121900"/>
                    </a:lnTo>
                    <a:lnTo>
                      <a:pt x="1883994" y="10071100"/>
                    </a:lnTo>
                    <a:lnTo>
                      <a:pt x="1884331" y="10033000"/>
                    </a:lnTo>
                    <a:lnTo>
                      <a:pt x="1884494" y="10007600"/>
                    </a:lnTo>
                    <a:lnTo>
                      <a:pt x="1887882" y="9969500"/>
                    </a:lnTo>
                    <a:lnTo>
                      <a:pt x="1897889" y="9931400"/>
                    </a:lnTo>
                    <a:lnTo>
                      <a:pt x="1899722" y="9931400"/>
                    </a:lnTo>
                    <a:lnTo>
                      <a:pt x="1897585" y="9918700"/>
                    </a:lnTo>
                    <a:lnTo>
                      <a:pt x="1894832" y="9918700"/>
                    </a:lnTo>
                    <a:lnTo>
                      <a:pt x="1881197" y="9880600"/>
                    </a:lnTo>
                    <a:lnTo>
                      <a:pt x="1877128" y="9855200"/>
                    </a:lnTo>
                    <a:lnTo>
                      <a:pt x="1881733" y="9817100"/>
                    </a:lnTo>
                    <a:lnTo>
                      <a:pt x="1894120" y="9791700"/>
                    </a:lnTo>
                    <a:lnTo>
                      <a:pt x="1897239" y="9779000"/>
                    </a:lnTo>
                    <a:lnTo>
                      <a:pt x="1898999" y="9779000"/>
                    </a:lnTo>
                    <a:lnTo>
                      <a:pt x="1898867" y="9766300"/>
                    </a:lnTo>
                    <a:lnTo>
                      <a:pt x="1896308" y="9753600"/>
                    </a:lnTo>
                    <a:lnTo>
                      <a:pt x="1889407" y="9740900"/>
                    </a:lnTo>
                    <a:lnTo>
                      <a:pt x="1884383" y="9715500"/>
                    </a:lnTo>
                    <a:lnTo>
                      <a:pt x="1880798" y="9690100"/>
                    </a:lnTo>
                    <a:lnTo>
                      <a:pt x="1878214" y="9677400"/>
                    </a:lnTo>
                    <a:lnTo>
                      <a:pt x="1875046" y="9639300"/>
                    </a:lnTo>
                    <a:lnTo>
                      <a:pt x="1873688" y="9601200"/>
                    </a:lnTo>
                    <a:lnTo>
                      <a:pt x="1875476" y="9563100"/>
                    </a:lnTo>
                    <a:lnTo>
                      <a:pt x="1881743" y="9525000"/>
                    </a:lnTo>
                    <a:lnTo>
                      <a:pt x="1888047" y="9512300"/>
                    </a:lnTo>
                    <a:lnTo>
                      <a:pt x="1893866" y="9486900"/>
                    </a:lnTo>
                    <a:lnTo>
                      <a:pt x="1896052" y="9461500"/>
                    </a:lnTo>
                    <a:lnTo>
                      <a:pt x="1891460" y="9436100"/>
                    </a:lnTo>
                    <a:lnTo>
                      <a:pt x="1889702" y="9436100"/>
                    </a:lnTo>
                    <a:lnTo>
                      <a:pt x="1890059" y="9423400"/>
                    </a:lnTo>
                    <a:lnTo>
                      <a:pt x="1892126" y="9410700"/>
                    </a:lnTo>
                    <a:lnTo>
                      <a:pt x="1895491" y="9398000"/>
                    </a:lnTo>
                    <a:lnTo>
                      <a:pt x="1903801" y="9359900"/>
                    </a:lnTo>
                    <a:lnTo>
                      <a:pt x="1902663" y="9321800"/>
                    </a:lnTo>
                    <a:lnTo>
                      <a:pt x="1901483" y="9283700"/>
                    </a:lnTo>
                    <a:lnTo>
                      <a:pt x="1909669" y="9245600"/>
                    </a:lnTo>
                    <a:lnTo>
                      <a:pt x="1911135" y="9245600"/>
                    </a:lnTo>
                    <a:lnTo>
                      <a:pt x="1907219" y="9232900"/>
                    </a:lnTo>
                    <a:lnTo>
                      <a:pt x="1903742" y="9232900"/>
                    </a:lnTo>
                    <a:lnTo>
                      <a:pt x="1893986" y="9220200"/>
                    </a:lnTo>
                    <a:lnTo>
                      <a:pt x="1890777" y="9207500"/>
                    </a:lnTo>
                    <a:lnTo>
                      <a:pt x="1893509" y="9182100"/>
                    </a:lnTo>
                    <a:lnTo>
                      <a:pt x="1901575" y="9169400"/>
                    </a:lnTo>
                    <a:lnTo>
                      <a:pt x="1905760" y="9169400"/>
                    </a:lnTo>
                    <a:lnTo>
                      <a:pt x="1906425" y="9156700"/>
                    </a:lnTo>
                    <a:lnTo>
                      <a:pt x="1905194" y="9144000"/>
                    </a:lnTo>
                    <a:lnTo>
                      <a:pt x="1903690" y="9144000"/>
                    </a:lnTo>
                    <a:lnTo>
                      <a:pt x="1902319" y="9118600"/>
                    </a:lnTo>
                    <a:lnTo>
                      <a:pt x="1903157" y="9105900"/>
                    </a:lnTo>
                    <a:lnTo>
                      <a:pt x="1905223" y="9093200"/>
                    </a:lnTo>
                    <a:lnTo>
                      <a:pt x="1907533" y="9067800"/>
                    </a:lnTo>
                    <a:lnTo>
                      <a:pt x="1910943" y="9055100"/>
                    </a:lnTo>
                    <a:lnTo>
                      <a:pt x="1914082" y="9042400"/>
                    </a:lnTo>
                    <a:lnTo>
                      <a:pt x="1910672" y="9029700"/>
                    </a:lnTo>
                    <a:lnTo>
                      <a:pt x="1893617" y="9029700"/>
                    </a:lnTo>
                    <a:lnTo>
                      <a:pt x="1891648" y="9017000"/>
                    </a:lnTo>
                    <a:lnTo>
                      <a:pt x="1892141" y="9017000"/>
                    </a:lnTo>
                    <a:lnTo>
                      <a:pt x="1897337" y="8978900"/>
                    </a:lnTo>
                    <a:lnTo>
                      <a:pt x="1898932" y="8928100"/>
                    </a:lnTo>
                    <a:lnTo>
                      <a:pt x="1898927" y="8877300"/>
                    </a:lnTo>
                    <a:lnTo>
                      <a:pt x="1899326" y="8826500"/>
                    </a:lnTo>
                    <a:lnTo>
                      <a:pt x="1902130" y="8788400"/>
                    </a:lnTo>
                    <a:lnTo>
                      <a:pt x="1903368" y="8737600"/>
                    </a:lnTo>
                    <a:lnTo>
                      <a:pt x="1900537" y="8699500"/>
                    </a:lnTo>
                    <a:lnTo>
                      <a:pt x="1896966" y="8661400"/>
                    </a:lnTo>
                    <a:lnTo>
                      <a:pt x="1895983" y="8623300"/>
                    </a:lnTo>
                    <a:lnTo>
                      <a:pt x="1897447" y="8610600"/>
                    </a:lnTo>
                    <a:lnTo>
                      <a:pt x="1899753" y="8597900"/>
                    </a:lnTo>
                    <a:lnTo>
                      <a:pt x="1900857" y="8585200"/>
                    </a:lnTo>
                    <a:lnTo>
                      <a:pt x="1898716" y="8572500"/>
                    </a:lnTo>
                    <a:lnTo>
                      <a:pt x="1889998" y="8534400"/>
                    </a:lnTo>
                    <a:lnTo>
                      <a:pt x="1888510" y="8509000"/>
                    </a:lnTo>
                    <a:lnTo>
                      <a:pt x="1892146" y="8470900"/>
                    </a:lnTo>
                    <a:lnTo>
                      <a:pt x="1898800" y="8432800"/>
                    </a:lnTo>
                    <a:lnTo>
                      <a:pt x="1904967" y="8407400"/>
                    </a:lnTo>
                    <a:lnTo>
                      <a:pt x="1910141" y="8382000"/>
                    </a:lnTo>
                    <a:lnTo>
                      <a:pt x="1910284" y="8356600"/>
                    </a:lnTo>
                    <a:lnTo>
                      <a:pt x="1901355" y="8331200"/>
                    </a:lnTo>
                    <a:lnTo>
                      <a:pt x="1896302" y="8318500"/>
                    </a:lnTo>
                    <a:lnTo>
                      <a:pt x="1894295" y="8305800"/>
                    </a:lnTo>
                    <a:lnTo>
                      <a:pt x="1894373" y="8293100"/>
                    </a:lnTo>
                    <a:lnTo>
                      <a:pt x="1895575" y="8293100"/>
                    </a:lnTo>
                    <a:lnTo>
                      <a:pt x="1903030" y="8242300"/>
                    </a:lnTo>
                    <a:lnTo>
                      <a:pt x="1910849" y="8191500"/>
                    </a:lnTo>
                    <a:lnTo>
                      <a:pt x="1916749" y="8140700"/>
                    </a:lnTo>
                    <a:lnTo>
                      <a:pt x="1918443" y="8089900"/>
                    </a:lnTo>
                    <a:lnTo>
                      <a:pt x="1920466" y="8039100"/>
                    </a:lnTo>
                    <a:lnTo>
                      <a:pt x="1926496" y="8001000"/>
                    </a:lnTo>
                    <a:lnTo>
                      <a:pt x="1933365" y="7950200"/>
                    </a:lnTo>
                    <a:lnTo>
                      <a:pt x="1937909" y="7912100"/>
                    </a:lnTo>
                    <a:lnTo>
                      <a:pt x="1940626" y="7886700"/>
                    </a:lnTo>
                    <a:lnTo>
                      <a:pt x="1944528" y="7861300"/>
                    </a:lnTo>
                    <a:lnTo>
                      <a:pt x="1947104" y="7835900"/>
                    </a:lnTo>
                    <a:lnTo>
                      <a:pt x="1945846" y="7823200"/>
                    </a:lnTo>
                    <a:lnTo>
                      <a:pt x="1942735" y="7785100"/>
                    </a:lnTo>
                    <a:lnTo>
                      <a:pt x="1945418" y="7734300"/>
                    </a:lnTo>
                    <a:lnTo>
                      <a:pt x="1949296" y="7696200"/>
                    </a:lnTo>
                    <a:lnTo>
                      <a:pt x="1949772" y="7658100"/>
                    </a:lnTo>
                    <a:lnTo>
                      <a:pt x="1951621" y="7632700"/>
                    </a:lnTo>
                    <a:lnTo>
                      <a:pt x="1957646" y="7607300"/>
                    </a:lnTo>
                    <a:lnTo>
                      <a:pt x="1961991" y="7581900"/>
                    </a:lnTo>
                    <a:lnTo>
                      <a:pt x="1958798" y="7543800"/>
                    </a:lnTo>
                    <a:lnTo>
                      <a:pt x="1954322" y="7518400"/>
                    </a:lnTo>
                    <a:lnTo>
                      <a:pt x="1951312" y="7493000"/>
                    </a:lnTo>
                    <a:lnTo>
                      <a:pt x="1950320" y="7467600"/>
                    </a:lnTo>
                    <a:lnTo>
                      <a:pt x="1951898" y="7442200"/>
                    </a:lnTo>
                    <a:lnTo>
                      <a:pt x="1955985" y="7391400"/>
                    </a:lnTo>
                    <a:lnTo>
                      <a:pt x="1955105" y="7340600"/>
                    </a:lnTo>
                    <a:lnTo>
                      <a:pt x="1947286" y="7289800"/>
                    </a:lnTo>
                    <a:lnTo>
                      <a:pt x="1930558" y="7239000"/>
                    </a:lnTo>
                    <a:lnTo>
                      <a:pt x="1927265" y="7226300"/>
                    </a:lnTo>
                    <a:lnTo>
                      <a:pt x="1926992" y="7213600"/>
                    </a:lnTo>
                    <a:lnTo>
                      <a:pt x="1929732" y="7200900"/>
                    </a:lnTo>
                    <a:lnTo>
                      <a:pt x="1935480" y="7200900"/>
                    </a:lnTo>
                    <a:lnTo>
                      <a:pt x="1942713" y="7188200"/>
                    </a:lnTo>
                    <a:lnTo>
                      <a:pt x="1946931" y="7175500"/>
                    </a:lnTo>
                    <a:lnTo>
                      <a:pt x="1948819" y="7150100"/>
                    </a:lnTo>
                    <a:lnTo>
                      <a:pt x="1949060" y="7137400"/>
                    </a:lnTo>
                    <a:lnTo>
                      <a:pt x="1948641" y="7112000"/>
                    </a:lnTo>
                    <a:lnTo>
                      <a:pt x="1948369" y="7099300"/>
                    </a:lnTo>
                    <a:lnTo>
                      <a:pt x="1947961" y="7048500"/>
                    </a:lnTo>
                    <a:lnTo>
                      <a:pt x="1950457" y="7023100"/>
                    </a:lnTo>
                    <a:lnTo>
                      <a:pt x="1955868" y="7010400"/>
                    </a:lnTo>
                    <a:lnTo>
                      <a:pt x="1960369" y="6985000"/>
                    </a:lnTo>
                    <a:lnTo>
                      <a:pt x="1960139" y="6972300"/>
                    </a:lnTo>
                    <a:lnTo>
                      <a:pt x="1953075" y="6934200"/>
                    </a:lnTo>
                    <a:lnTo>
                      <a:pt x="1949648" y="6896100"/>
                    </a:lnTo>
                    <a:lnTo>
                      <a:pt x="1949930" y="6870700"/>
                    </a:lnTo>
                    <a:lnTo>
                      <a:pt x="1953992" y="6832600"/>
                    </a:lnTo>
                    <a:lnTo>
                      <a:pt x="1956249" y="6807200"/>
                    </a:lnTo>
                    <a:lnTo>
                      <a:pt x="1956351" y="6781800"/>
                    </a:lnTo>
                    <a:lnTo>
                      <a:pt x="1958333" y="6743700"/>
                    </a:lnTo>
                    <a:lnTo>
                      <a:pt x="1966233" y="6718300"/>
                    </a:lnTo>
                    <a:lnTo>
                      <a:pt x="1976554" y="6692900"/>
                    </a:lnTo>
                    <a:lnTo>
                      <a:pt x="1977908" y="6654800"/>
                    </a:lnTo>
                    <a:lnTo>
                      <a:pt x="1977423" y="6616700"/>
                    </a:lnTo>
                    <a:lnTo>
                      <a:pt x="1982232" y="6578600"/>
                    </a:lnTo>
                    <a:lnTo>
                      <a:pt x="1983342" y="6578600"/>
                    </a:lnTo>
                    <a:lnTo>
                      <a:pt x="1980389" y="6565900"/>
                    </a:lnTo>
                    <a:lnTo>
                      <a:pt x="1978504" y="6565900"/>
                    </a:lnTo>
                    <a:lnTo>
                      <a:pt x="1962678" y="6515100"/>
                    </a:lnTo>
                    <a:lnTo>
                      <a:pt x="1954136" y="6464300"/>
                    </a:lnTo>
                    <a:lnTo>
                      <a:pt x="1952524" y="6413500"/>
                    </a:lnTo>
                    <a:lnTo>
                      <a:pt x="1957489" y="6362700"/>
                    </a:lnTo>
                    <a:lnTo>
                      <a:pt x="1958788" y="6350000"/>
                    </a:lnTo>
                    <a:lnTo>
                      <a:pt x="1956097" y="6350000"/>
                    </a:lnTo>
                    <a:lnTo>
                      <a:pt x="1957018" y="6337300"/>
                    </a:lnTo>
                    <a:lnTo>
                      <a:pt x="1955989" y="6311900"/>
                    </a:lnTo>
                    <a:lnTo>
                      <a:pt x="1948488" y="6299200"/>
                    </a:lnTo>
                    <a:lnTo>
                      <a:pt x="1941818" y="6273800"/>
                    </a:lnTo>
                    <a:lnTo>
                      <a:pt x="1943280" y="6248400"/>
                    </a:lnTo>
                    <a:lnTo>
                      <a:pt x="1949375" y="6210300"/>
                    </a:lnTo>
                    <a:lnTo>
                      <a:pt x="1949445" y="6172200"/>
                    </a:lnTo>
                    <a:lnTo>
                      <a:pt x="1943189" y="6134100"/>
                    </a:lnTo>
                    <a:lnTo>
                      <a:pt x="1930307" y="6096000"/>
                    </a:lnTo>
                    <a:lnTo>
                      <a:pt x="1926768" y="6083300"/>
                    </a:lnTo>
                    <a:lnTo>
                      <a:pt x="1926878" y="6070600"/>
                    </a:lnTo>
                    <a:lnTo>
                      <a:pt x="1928958" y="6070600"/>
                    </a:lnTo>
                    <a:lnTo>
                      <a:pt x="1931333" y="6057900"/>
                    </a:lnTo>
                    <a:lnTo>
                      <a:pt x="1938489" y="6007100"/>
                    </a:lnTo>
                    <a:lnTo>
                      <a:pt x="1943822" y="5969000"/>
                    </a:lnTo>
                    <a:lnTo>
                      <a:pt x="1945115" y="5918200"/>
                    </a:lnTo>
                    <a:lnTo>
                      <a:pt x="1940150" y="5880100"/>
                    </a:lnTo>
                    <a:lnTo>
                      <a:pt x="1934926" y="5854700"/>
                    </a:lnTo>
                    <a:lnTo>
                      <a:pt x="1930389" y="5829300"/>
                    </a:lnTo>
                    <a:lnTo>
                      <a:pt x="1929267" y="5803900"/>
                    </a:lnTo>
                    <a:lnTo>
                      <a:pt x="1934286" y="5778500"/>
                    </a:lnTo>
                    <a:lnTo>
                      <a:pt x="1938710" y="5765800"/>
                    </a:lnTo>
                    <a:lnTo>
                      <a:pt x="1940735" y="5740400"/>
                    </a:lnTo>
                    <a:lnTo>
                      <a:pt x="1940579" y="5702300"/>
                    </a:lnTo>
                    <a:lnTo>
                      <a:pt x="1935857" y="5651500"/>
                    </a:lnTo>
                    <a:lnTo>
                      <a:pt x="1928587" y="5588000"/>
                    </a:lnTo>
                    <a:lnTo>
                      <a:pt x="1922397" y="5537200"/>
                    </a:lnTo>
                    <a:lnTo>
                      <a:pt x="1920915" y="5486400"/>
                    </a:lnTo>
                    <a:lnTo>
                      <a:pt x="1921678" y="5435600"/>
                    </a:lnTo>
                    <a:lnTo>
                      <a:pt x="1922747" y="5384800"/>
                    </a:lnTo>
                    <a:lnTo>
                      <a:pt x="1927311" y="5346700"/>
                    </a:lnTo>
                    <a:lnTo>
                      <a:pt x="1938558" y="5295900"/>
                    </a:lnTo>
                    <a:lnTo>
                      <a:pt x="1942461" y="5283200"/>
                    </a:lnTo>
                    <a:lnTo>
                      <a:pt x="1945398" y="5270500"/>
                    </a:lnTo>
                    <a:lnTo>
                      <a:pt x="1945826" y="5257800"/>
                    </a:lnTo>
                    <a:lnTo>
                      <a:pt x="1942202" y="5245100"/>
                    </a:lnTo>
                    <a:lnTo>
                      <a:pt x="1925363" y="5207000"/>
                    </a:lnTo>
                    <a:lnTo>
                      <a:pt x="1916857" y="5156200"/>
                    </a:lnTo>
                    <a:lnTo>
                      <a:pt x="1909490" y="5105400"/>
                    </a:lnTo>
                    <a:lnTo>
                      <a:pt x="1889340" y="5029200"/>
                    </a:lnTo>
                    <a:lnTo>
                      <a:pt x="1886762" y="5003800"/>
                    </a:lnTo>
                    <a:lnTo>
                      <a:pt x="1885549" y="4978400"/>
                    </a:lnTo>
                    <a:lnTo>
                      <a:pt x="1882916" y="4953000"/>
                    </a:lnTo>
                    <a:lnTo>
                      <a:pt x="1877693" y="4914900"/>
                    </a:lnTo>
                    <a:lnTo>
                      <a:pt x="1875522" y="4876800"/>
                    </a:lnTo>
                    <a:lnTo>
                      <a:pt x="1874574" y="4826000"/>
                    </a:lnTo>
                    <a:lnTo>
                      <a:pt x="1873021" y="4787900"/>
                    </a:lnTo>
                    <a:lnTo>
                      <a:pt x="1870642" y="4737100"/>
                    </a:lnTo>
                    <a:lnTo>
                      <a:pt x="1868360" y="4699000"/>
                    </a:lnTo>
                    <a:lnTo>
                      <a:pt x="1864448" y="4648200"/>
                    </a:lnTo>
                    <a:lnTo>
                      <a:pt x="1857178" y="4597400"/>
                    </a:lnTo>
                    <a:lnTo>
                      <a:pt x="1844823" y="4546600"/>
                    </a:lnTo>
                    <a:lnTo>
                      <a:pt x="1840823" y="4546600"/>
                    </a:lnTo>
                    <a:lnTo>
                      <a:pt x="1843105" y="4533900"/>
                    </a:lnTo>
                    <a:lnTo>
                      <a:pt x="1850738" y="4495800"/>
                    </a:lnTo>
                    <a:lnTo>
                      <a:pt x="1855312" y="4457700"/>
                    </a:lnTo>
                    <a:lnTo>
                      <a:pt x="1858896" y="4394200"/>
                    </a:lnTo>
                    <a:lnTo>
                      <a:pt x="1859341" y="4356100"/>
                    </a:lnTo>
                    <a:lnTo>
                      <a:pt x="1859293" y="4330700"/>
                    </a:lnTo>
                    <a:lnTo>
                      <a:pt x="1858822" y="4292600"/>
                    </a:lnTo>
                    <a:lnTo>
                      <a:pt x="1857995" y="4267200"/>
                    </a:lnTo>
                    <a:lnTo>
                      <a:pt x="1859832" y="4216400"/>
                    </a:lnTo>
                    <a:lnTo>
                      <a:pt x="1866219" y="4152900"/>
                    </a:lnTo>
                    <a:lnTo>
                      <a:pt x="1873428" y="4102100"/>
                    </a:lnTo>
                    <a:lnTo>
                      <a:pt x="1877733" y="4051300"/>
                    </a:lnTo>
                    <a:lnTo>
                      <a:pt x="1876285" y="4000500"/>
                    </a:lnTo>
                    <a:lnTo>
                      <a:pt x="1871597" y="3949700"/>
                    </a:lnTo>
                    <a:lnTo>
                      <a:pt x="1867929" y="3886200"/>
                    </a:lnTo>
                    <a:lnTo>
                      <a:pt x="1869544" y="3835400"/>
                    </a:lnTo>
                    <a:lnTo>
                      <a:pt x="1870969" y="3822700"/>
                    </a:lnTo>
                    <a:lnTo>
                      <a:pt x="1870661" y="3797300"/>
                    </a:lnTo>
                    <a:lnTo>
                      <a:pt x="1868556" y="3771900"/>
                    </a:lnTo>
                    <a:lnTo>
                      <a:pt x="1864592" y="3746500"/>
                    </a:lnTo>
                    <a:lnTo>
                      <a:pt x="1859973" y="3721100"/>
                    </a:lnTo>
                    <a:lnTo>
                      <a:pt x="1860929" y="3683000"/>
                    </a:lnTo>
                    <a:lnTo>
                      <a:pt x="1868466" y="3619500"/>
                    </a:lnTo>
                    <a:lnTo>
                      <a:pt x="1871075" y="3594100"/>
                    </a:lnTo>
                    <a:lnTo>
                      <a:pt x="1873895" y="3568700"/>
                    </a:lnTo>
                    <a:lnTo>
                      <a:pt x="1879701" y="3505200"/>
                    </a:lnTo>
                    <a:lnTo>
                      <a:pt x="1878956" y="3492500"/>
                    </a:lnTo>
                    <a:lnTo>
                      <a:pt x="1874042" y="3479800"/>
                    </a:lnTo>
                    <a:lnTo>
                      <a:pt x="1867650" y="3454400"/>
                    </a:lnTo>
                    <a:lnTo>
                      <a:pt x="1862477" y="3441700"/>
                    </a:lnTo>
                    <a:lnTo>
                      <a:pt x="1857533" y="3403600"/>
                    </a:lnTo>
                    <a:lnTo>
                      <a:pt x="1857176" y="3365500"/>
                    </a:lnTo>
                    <a:lnTo>
                      <a:pt x="1855691" y="3327400"/>
                    </a:lnTo>
                    <a:lnTo>
                      <a:pt x="1847367" y="3289300"/>
                    </a:lnTo>
                    <a:lnTo>
                      <a:pt x="1847050" y="3276600"/>
                    </a:lnTo>
                    <a:lnTo>
                      <a:pt x="1848622" y="3276600"/>
                    </a:lnTo>
                    <a:lnTo>
                      <a:pt x="1850829" y="3263900"/>
                    </a:lnTo>
                    <a:lnTo>
                      <a:pt x="1852414" y="3263900"/>
                    </a:lnTo>
                    <a:lnTo>
                      <a:pt x="1853987" y="3251200"/>
                    </a:lnTo>
                    <a:lnTo>
                      <a:pt x="1856075" y="3251200"/>
                    </a:lnTo>
                    <a:lnTo>
                      <a:pt x="1857395" y="3238500"/>
                    </a:lnTo>
                    <a:lnTo>
                      <a:pt x="1856665" y="3238500"/>
                    </a:lnTo>
                    <a:lnTo>
                      <a:pt x="1851455" y="3200400"/>
                    </a:lnTo>
                    <a:lnTo>
                      <a:pt x="1851805" y="3175000"/>
                    </a:lnTo>
                    <a:lnTo>
                      <a:pt x="1856434" y="3149600"/>
                    </a:lnTo>
                    <a:lnTo>
                      <a:pt x="1864058" y="3111500"/>
                    </a:lnTo>
                    <a:lnTo>
                      <a:pt x="1876134" y="3086100"/>
                    </a:lnTo>
                    <a:lnTo>
                      <a:pt x="1885900" y="3048000"/>
                    </a:lnTo>
                    <a:lnTo>
                      <a:pt x="1885724" y="3009900"/>
                    </a:lnTo>
                    <a:lnTo>
                      <a:pt x="1867974" y="2971800"/>
                    </a:lnTo>
                    <a:lnTo>
                      <a:pt x="1860354" y="2959100"/>
                    </a:lnTo>
                    <a:lnTo>
                      <a:pt x="1858440" y="2946400"/>
                    </a:lnTo>
                    <a:lnTo>
                      <a:pt x="1861560" y="2933700"/>
                    </a:lnTo>
                    <a:lnTo>
                      <a:pt x="1873591" y="2921000"/>
                    </a:lnTo>
                    <a:lnTo>
                      <a:pt x="1877517" y="2908300"/>
                    </a:lnTo>
                    <a:lnTo>
                      <a:pt x="1880349" y="2908300"/>
                    </a:lnTo>
                    <a:lnTo>
                      <a:pt x="1881617" y="2895600"/>
                    </a:lnTo>
                    <a:lnTo>
                      <a:pt x="1881801" y="2844800"/>
                    </a:lnTo>
                    <a:lnTo>
                      <a:pt x="1879697" y="2806700"/>
                    </a:lnTo>
                    <a:lnTo>
                      <a:pt x="1877184" y="2755900"/>
                    </a:lnTo>
                    <a:lnTo>
                      <a:pt x="1876140" y="2705100"/>
                    </a:lnTo>
                    <a:lnTo>
                      <a:pt x="1878445" y="2667000"/>
                    </a:lnTo>
                    <a:lnTo>
                      <a:pt x="1879230" y="2654300"/>
                    </a:lnTo>
                    <a:lnTo>
                      <a:pt x="1877209" y="2641600"/>
                    </a:lnTo>
                    <a:lnTo>
                      <a:pt x="1867838" y="2641600"/>
                    </a:lnTo>
                    <a:lnTo>
                      <a:pt x="1865073" y="2628900"/>
                    </a:lnTo>
                    <a:lnTo>
                      <a:pt x="1869701" y="2616200"/>
                    </a:lnTo>
                    <a:lnTo>
                      <a:pt x="1876651" y="2603500"/>
                    </a:lnTo>
                    <a:lnTo>
                      <a:pt x="1881757" y="2590800"/>
                    </a:lnTo>
                    <a:lnTo>
                      <a:pt x="1886996" y="2565400"/>
                    </a:lnTo>
                    <a:lnTo>
                      <a:pt x="1894339" y="2552700"/>
                    </a:lnTo>
                    <a:lnTo>
                      <a:pt x="1900073" y="2540000"/>
                    </a:lnTo>
                    <a:lnTo>
                      <a:pt x="1904635" y="2527300"/>
                    </a:lnTo>
                    <a:lnTo>
                      <a:pt x="1904497" y="2501900"/>
                    </a:lnTo>
                    <a:lnTo>
                      <a:pt x="1892366" y="2489200"/>
                    </a:lnTo>
                    <a:lnTo>
                      <a:pt x="1892236" y="2476500"/>
                    </a:lnTo>
                    <a:lnTo>
                      <a:pt x="1894135" y="2476500"/>
                    </a:lnTo>
                    <a:lnTo>
                      <a:pt x="1896455" y="2463800"/>
                    </a:lnTo>
                    <a:lnTo>
                      <a:pt x="1905430" y="2425700"/>
                    </a:lnTo>
                    <a:lnTo>
                      <a:pt x="1914539" y="2400300"/>
                    </a:lnTo>
                    <a:lnTo>
                      <a:pt x="1923776" y="2362200"/>
                    </a:lnTo>
                    <a:lnTo>
                      <a:pt x="1933134" y="2324100"/>
                    </a:lnTo>
                    <a:lnTo>
                      <a:pt x="1944123" y="2286000"/>
                    </a:lnTo>
                    <a:lnTo>
                      <a:pt x="1954280" y="2247900"/>
                    </a:lnTo>
                    <a:lnTo>
                      <a:pt x="1964987" y="2197100"/>
                    </a:lnTo>
                    <a:lnTo>
                      <a:pt x="1977625" y="2159000"/>
                    </a:lnTo>
                    <a:lnTo>
                      <a:pt x="1985237" y="2120900"/>
                    </a:lnTo>
                    <a:lnTo>
                      <a:pt x="1987695" y="2095500"/>
                    </a:lnTo>
                    <a:lnTo>
                      <a:pt x="1985438" y="2070100"/>
                    </a:lnTo>
                    <a:lnTo>
                      <a:pt x="1978902" y="2032000"/>
                    </a:lnTo>
                    <a:lnTo>
                      <a:pt x="1971101" y="2006600"/>
                    </a:lnTo>
                    <a:lnTo>
                      <a:pt x="1968738" y="1968500"/>
                    </a:lnTo>
                    <a:lnTo>
                      <a:pt x="1969638" y="1930400"/>
                    </a:lnTo>
                    <a:lnTo>
                      <a:pt x="1971625" y="1892300"/>
                    </a:lnTo>
                    <a:lnTo>
                      <a:pt x="1977012" y="1841500"/>
                    </a:lnTo>
                    <a:lnTo>
                      <a:pt x="1986754" y="1790700"/>
                    </a:lnTo>
                    <a:lnTo>
                      <a:pt x="1998463" y="1752600"/>
                    </a:lnTo>
                    <a:lnTo>
                      <a:pt x="2009748" y="1701800"/>
                    </a:lnTo>
                    <a:lnTo>
                      <a:pt x="2018221" y="1651000"/>
                    </a:lnTo>
                    <a:lnTo>
                      <a:pt x="2024760" y="1625600"/>
                    </a:lnTo>
                    <a:lnTo>
                      <a:pt x="2032642" y="1587500"/>
                    </a:lnTo>
                    <a:lnTo>
                      <a:pt x="2037245" y="1562100"/>
                    </a:lnTo>
                    <a:lnTo>
                      <a:pt x="2033948" y="1524000"/>
                    </a:lnTo>
                    <a:lnTo>
                      <a:pt x="2032566" y="1511300"/>
                    </a:lnTo>
                    <a:lnTo>
                      <a:pt x="2034094" y="1511300"/>
                    </a:lnTo>
                    <a:lnTo>
                      <a:pt x="2035435" y="1498600"/>
                    </a:lnTo>
                    <a:lnTo>
                      <a:pt x="2047879" y="1460500"/>
                    </a:lnTo>
                    <a:lnTo>
                      <a:pt x="2063013" y="1409700"/>
                    </a:lnTo>
                    <a:lnTo>
                      <a:pt x="2079017" y="1358900"/>
                    </a:lnTo>
                    <a:lnTo>
                      <a:pt x="2094071" y="1320800"/>
                    </a:lnTo>
                    <a:lnTo>
                      <a:pt x="2106354" y="1270000"/>
                    </a:lnTo>
                    <a:lnTo>
                      <a:pt x="2115945" y="1231900"/>
                    </a:lnTo>
                    <a:lnTo>
                      <a:pt x="2125389" y="1206500"/>
                    </a:lnTo>
                    <a:lnTo>
                      <a:pt x="2127338" y="1168400"/>
                    </a:lnTo>
                    <a:lnTo>
                      <a:pt x="2114448" y="1130300"/>
                    </a:lnTo>
                    <a:lnTo>
                      <a:pt x="2112710" y="1130300"/>
                    </a:lnTo>
                    <a:lnTo>
                      <a:pt x="2113830" y="1117600"/>
                    </a:lnTo>
                    <a:lnTo>
                      <a:pt x="2115610" y="1117600"/>
                    </a:lnTo>
                    <a:lnTo>
                      <a:pt x="2121856" y="1092200"/>
                    </a:lnTo>
                    <a:lnTo>
                      <a:pt x="2122601" y="1066800"/>
                    </a:lnTo>
                    <a:lnTo>
                      <a:pt x="2123136" y="1041400"/>
                    </a:lnTo>
                    <a:lnTo>
                      <a:pt x="2128751" y="1016000"/>
                    </a:lnTo>
                    <a:lnTo>
                      <a:pt x="2135819" y="977900"/>
                    </a:lnTo>
                    <a:lnTo>
                      <a:pt x="2134480" y="939800"/>
                    </a:lnTo>
                    <a:lnTo>
                      <a:pt x="2129256" y="914400"/>
                    </a:lnTo>
                    <a:lnTo>
                      <a:pt x="2124668" y="876300"/>
                    </a:lnTo>
                    <a:lnTo>
                      <a:pt x="2121133" y="825500"/>
                    </a:lnTo>
                    <a:lnTo>
                      <a:pt x="2119538" y="774700"/>
                    </a:lnTo>
                    <a:lnTo>
                      <a:pt x="2120858" y="723900"/>
                    </a:lnTo>
                    <a:lnTo>
                      <a:pt x="2126071" y="673100"/>
                    </a:lnTo>
                    <a:lnTo>
                      <a:pt x="2126772" y="660400"/>
                    </a:lnTo>
                    <a:lnTo>
                      <a:pt x="2126305" y="647700"/>
                    </a:lnTo>
                    <a:lnTo>
                      <a:pt x="2125639" y="635000"/>
                    </a:lnTo>
                    <a:lnTo>
                      <a:pt x="2125746" y="622300"/>
                    </a:lnTo>
                    <a:lnTo>
                      <a:pt x="2123358" y="596900"/>
                    </a:lnTo>
                    <a:lnTo>
                      <a:pt x="2113985" y="558800"/>
                    </a:lnTo>
                    <a:lnTo>
                      <a:pt x="2103524" y="533400"/>
                    </a:lnTo>
                    <a:lnTo>
                      <a:pt x="2097873" y="508000"/>
                    </a:lnTo>
                    <a:lnTo>
                      <a:pt x="2099217" y="482600"/>
                    </a:lnTo>
                    <a:lnTo>
                      <a:pt x="2102658" y="469900"/>
                    </a:lnTo>
                    <a:lnTo>
                      <a:pt x="2105188" y="457200"/>
                    </a:lnTo>
                    <a:lnTo>
                      <a:pt x="2103799" y="444500"/>
                    </a:lnTo>
                    <a:lnTo>
                      <a:pt x="2093647" y="406400"/>
                    </a:lnTo>
                    <a:lnTo>
                      <a:pt x="2084256" y="368300"/>
                    </a:lnTo>
                    <a:lnTo>
                      <a:pt x="2074310" y="330200"/>
                    </a:lnTo>
                    <a:lnTo>
                      <a:pt x="2062491" y="304800"/>
                    </a:lnTo>
                    <a:lnTo>
                      <a:pt x="2045764" y="254000"/>
                    </a:lnTo>
                    <a:lnTo>
                      <a:pt x="2034369" y="203200"/>
                    </a:lnTo>
                    <a:lnTo>
                      <a:pt x="2024054" y="139700"/>
                    </a:lnTo>
                    <a:lnTo>
                      <a:pt x="2010566" y="88900"/>
                    </a:lnTo>
                    <a:lnTo>
                      <a:pt x="2001606" y="63500"/>
                    </a:lnTo>
                    <a:lnTo>
                      <a:pt x="1994961" y="25400"/>
                    </a:lnTo>
                    <a:lnTo>
                      <a:pt x="1992829" y="0"/>
                    </a:lnTo>
                    <a:close/>
                  </a:path>
                </a:pathLst>
              </a:custGeom>
              <a:solidFill>
                <a:srgbClr val="FFFFFF"/>
              </a:solidFill>
            </p:spPr>
            <p:txBody>
              <a:bodyPr wrap="square" lIns="0" tIns="0" rIns="0" bIns="0" rtlCol="0"/>
              <a:lstStyle/>
              <a:p>
                <a:endParaRPr/>
              </a:p>
            </p:txBody>
          </p:sp>
        </p:grpSp>
        <p:pic>
          <p:nvPicPr>
            <p:cNvPr id="9" name="object 5">
              <a:extLst>
                <a:ext uri="{FF2B5EF4-FFF2-40B4-BE49-F238E27FC236}">
                  <a16:creationId xmlns:a16="http://schemas.microsoft.com/office/drawing/2014/main" id="{7D97A53B-157F-A06C-F7D3-5A1D720AD6CC}"/>
                </a:ext>
              </a:extLst>
            </p:cNvPr>
            <p:cNvPicPr/>
            <p:nvPr/>
          </p:nvPicPr>
          <p:blipFill>
            <a:blip r:embed="rId10" cstate="print"/>
            <a:stretch>
              <a:fillRect/>
            </a:stretch>
          </p:blipFill>
          <p:spPr>
            <a:xfrm>
              <a:off x="732961" y="9162029"/>
              <a:ext cx="1897366" cy="1395095"/>
            </a:xfrm>
            <a:prstGeom prst="rect">
              <a:avLst/>
            </a:prstGeom>
          </p:spPr>
        </p:pic>
      </p:grpSp>
      <p:sp>
        <p:nvSpPr>
          <p:cNvPr id="2" name="Title Placeholder 1">
            <a:extLst>
              <a:ext uri="{FF2B5EF4-FFF2-40B4-BE49-F238E27FC236}">
                <a16:creationId xmlns:a16="http://schemas.microsoft.com/office/drawing/2014/main" id="{07DDE818-DA14-894F-4DBB-014F78A2E375}"/>
              </a:ext>
            </a:extLst>
          </p:cNvPr>
          <p:cNvSpPr>
            <a:spLocks noGrp="1"/>
          </p:cNvSpPr>
          <p:nvPr>
            <p:ph type="title"/>
          </p:nvPr>
        </p:nvSpPr>
        <p:spPr>
          <a:xfrm>
            <a:off x="838200" y="365125"/>
            <a:ext cx="695834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3078FE-F854-7890-6B31-0C9CDC015808}"/>
              </a:ext>
            </a:extLst>
          </p:cNvPr>
          <p:cNvSpPr>
            <a:spLocks noGrp="1"/>
          </p:cNvSpPr>
          <p:nvPr>
            <p:ph type="body" idx="1"/>
          </p:nvPr>
        </p:nvSpPr>
        <p:spPr>
          <a:xfrm>
            <a:off x="838200" y="1825625"/>
            <a:ext cx="695834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9BC576-7862-7634-88A7-D9483A57C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1A79AC-1774-5A40-94CC-84FCA1FD09F5}" type="slidenum">
              <a:rPr lang="en-US" smtClean="0"/>
              <a:t>‹#›</a:t>
            </a:fld>
            <a:endParaRPr lang="en-US"/>
          </a:p>
        </p:txBody>
      </p:sp>
    </p:spTree>
    <p:extLst>
      <p:ext uri="{BB962C8B-B14F-4D97-AF65-F5344CB8AC3E}">
        <p14:creationId xmlns:p14="http://schemas.microsoft.com/office/powerpoint/2010/main" val="193057734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Lst>
  <p:txStyles>
    <p:title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413A506-5E29-3294-8F79-7ED340F0D88A}"/>
              </a:ext>
            </a:extLst>
          </p:cNvPr>
          <p:cNvGrpSpPr/>
          <p:nvPr userDrawn="1"/>
        </p:nvGrpSpPr>
        <p:grpSpPr>
          <a:xfrm>
            <a:off x="7068347" y="0"/>
            <a:ext cx="5152453" cy="6858000"/>
            <a:chOff x="11607962" y="0"/>
            <a:chExt cx="8496300" cy="11308715"/>
          </a:xfrm>
        </p:grpSpPr>
        <p:grpSp>
          <p:nvGrpSpPr>
            <p:cNvPr id="8" name="object 2">
              <a:extLst>
                <a:ext uri="{FF2B5EF4-FFF2-40B4-BE49-F238E27FC236}">
                  <a16:creationId xmlns:a16="http://schemas.microsoft.com/office/drawing/2014/main" id="{AD1EC9DF-2D61-3DB7-1D64-386E268B2A81}"/>
                </a:ext>
              </a:extLst>
            </p:cNvPr>
            <p:cNvGrpSpPr/>
            <p:nvPr/>
          </p:nvGrpSpPr>
          <p:grpSpPr>
            <a:xfrm>
              <a:off x="11607962" y="0"/>
              <a:ext cx="8496300" cy="11308715"/>
              <a:chOff x="11607962" y="0"/>
              <a:chExt cx="8496300" cy="11308715"/>
            </a:xfrm>
          </p:grpSpPr>
          <p:pic>
            <p:nvPicPr>
              <p:cNvPr id="10" name="object 3">
                <a:extLst>
                  <a:ext uri="{FF2B5EF4-FFF2-40B4-BE49-F238E27FC236}">
                    <a16:creationId xmlns:a16="http://schemas.microsoft.com/office/drawing/2014/main" id="{F09677DD-5056-D756-EC8F-EAAB34BF5F5B}"/>
                  </a:ext>
                </a:extLst>
              </p:cNvPr>
              <p:cNvPicPr/>
              <p:nvPr/>
            </p:nvPicPr>
            <p:blipFill>
              <a:blip r:embed="rId9" cstate="print"/>
              <a:stretch>
                <a:fillRect/>
              </a:stretch>
            </p:blipFill>
            <p:spPr>
              <a:xfrm>
                <a:off x="12722125" y="0"/>
                <a:ext cx="7381974" cy="11308556"/>
              </a:xfrm>
              <a:prstGeom prst="rect">
                <a:avLst/>
              </a:prstGeom>
            </p:spPr>
          </p:pic>
          <p:sp>
            <p:nvSpPr>
              <p:cNvPr id="11" name="object 4">
                <a:extLst>
                  <a:ext uri="{FF2B5EF4-FFF2-40B4-BE49-F238E27FC236}">
                    <a16:creationId xmlns:a16="http://schemas.microsoft.com/office/drawing/2014/main" id="{E0953388-DEA3-2B5D-B9B1-BDFF5F958032}"/>
                  </a:ext>
                </a:extLst>
              </p:cNvPr>
              <p:cNvSpPr/>
              <p:nvPr/>
            </p:nvSpPr>
            <p:spPr>
              <a:xfrm>
                <a:off x="11607962" y="5555"/>
                <a:ext cx="2136140" cy="11303000"/>
              </a:xfrm>
              <a:custGeom>
                <a:avLst/>
                <a:gdLst/>
                <a:ahLst/>
                <a:cxnLst/>
                <a:rect l="l" t="t" r="r" b="b"/>
                <a:pathLst>
                  <a:path w="2136140" h="11303000">
                    <a:moveTo>
                      <a:pt x="1992829" y="0"/>
                    </a:moveTo>
                    <a:lnTo>
                      <a:pt x="0" y="0"/>
                    </a:lnTo>
                    <a:lnTo>
                      <a:pt x="266356" y="11303000"/>
                    </a:lnTo>
                    <a:lnTo>
                      <a:pt x="1794306" y="11303000"/>
                    </a:lnTo>
                    <a:lnTo>
                      <a:pt x="1783800" y="11290300"/>
                    </a:lnTo>
                    <a:lnTo>
                      <a:pt x="1781296" y="11264900"/>
                    </a:lnTo>
                    <a:lnTo>
                      <a:pt x="1783573" y="11239500"/>
                    </a:lnTo>
                    <a:lnTo>
                      <a:pt x="1786461" y="11226800"/>
                    </a:lnTo>
                    <a:lnTo>
                      <a:pt x="1788096" y="11214100"/>
                    </a:lnTo>
                    <a:lnTo>
                      <a:pt x="1786615" y="11201400"/>
                    </a:lnTo>
                    <a:lnTo>
                      <a:pt x="1783678" y="11188700"/>
                    </a:lnTo>
                    <a:lnTo>
                      <a:pt x="1783192" y="11176000"/>
                    </a:lnTo>
                    <a:lnTo>
                      <a:pt x="1786195" y="11163300"/>
                    </a:lnTo>
                    <a:lnTo>
                      <a:pt x="1793725" y="11137900"/>
                    </a:lnTo>
                    <a:lnTo>
                      <a:pt x="1799653" y="11125200"/>
                    </a:lnTo>
                    <a:lnTo>
                      <a:pt x="1801359" y="11112500"/>
                    </a:lnTo>
                    <a:lnTo>
                      <a:pt x="1799392" y="11087100"/>
                    </a:lnTo>
                    <a:lnTo>
                      <a:pt x="1794301" y="11061700"/>
                    </a:lnTo>
                    <a:lnTo>
                      <a:pt x="1790668" y="11061700"/>
                    </a:lnTo>
                    <a:lnTo>
                      <a:pt x="1788425" y="11049000"/>
                    </a:lnTo>
                    <a:lnTo>
                      <a:pt x="1788041" y="11036300"/>
                    </a:lnTo>
                    <a:lnTo>
                      <a:pt x="1789987" y="11023600"/>
                    </a:lnTo>
                    <a:lnTo>
                      <a:pt x="1793145" y="11010900"/>
                    </a:lnTo>
                    <a:lnTo>
                      <a:pt x="1795890" y="10998200"/>
                    </a:lnTo>
                    <a:lnTo>
                      <a:pt x="1798159" y="10985500"/>
                    </a:lnTo>
                    <a:lnTo>
                      <a:pt x="1799892" y="10972800"/>
                    </a:lnTo>
                    <a:lnTo>
                      <a:pt x="1806754" y="10922000"/>
                    </a:lnTo>
                    <a:lnTo>
                      <a:pt x="1814940" y="10871200"/>
                    </a:lnTo>
                    <a:lnTo>
                      <a:pt x="1821801" y="10820400"/>
                    </a:lnTo>
                    <a:lnTo>
                      <a:pt x="1824687" y="10769600"/>
                    </a:lnTo>
                    <a:lnTo>
                      <a:pt x="1824406" y="10769600"/>
                    </a:lnTo>
                    <a:lnTo>
                      <a:pt x="1823507" y="10756900"/>
                    </a:lnTo>
                    <a:lnTo>
                      <a:pt x="1821904" y="10756900"/>
                    </a:lnTo>
                    <a:lnTo>
                      <a:pt x="1819515" y="10744200"/>
                    </a:lnTo>
                    <a:lnTo>
                      <a:pt x="1810985" y="10731500"/>
                    </a:lnTo>
                    <a:lnTo>
                      <a:pt x="1804705" y="10706100"/>
                    </a:lnTo>
                    <a:lnTo>
                      <a:pt x="1805463" y="10693400"/>
                    </a:lnTo>
                    <a:lnTo>
                      <a:pt x="1818049" y="10668000"/>
                    </a:lnTo>
                    <a:lnTo>
                      <a:pt x="1821535" y="10668000"/>
                    </a:lnTo>
                    <a:lnTo>
                      <a:pt x="1822226" y="10655300"/>
                    </a:lnTo>
                    <a:lnTo>
                      <a:pt x="1820960" y="10642600"/>
                    </a:lnTo>
                    <a:lnTo>
                      <a:pt x="1819845" y="10629900"/>
                    </a:lnTo>
                    <a:lnTo>
                      <a:pt x="1821367" y="10617200"/>
                    </a:lnTo>
                    <a:lnTo>
                      <a:pt x="1823915" y="10591800"/>
                    </a:lnTo>
                    <a:lnTo>
                      <a:pt x="1825881" y="10579100"/>
                    </a:lnTo>
                    <a:lnTo>
                      <a:pt x="1833759" y="10541000"/>
                    </a:lnTo>
                    <a:lnTo>
                      <a:pt x="1844906" y="10490200"/>
                    </a:lnTo>
                    <a:lnTo>
                      <a:pt x="1851122" y="10439400"/>
                    </a:lnTo>
                    <a:lnTo>
                      <a:pt x="1844205" y="10388600"/>
                    </a:lnTo>
                    <a:lnTo>
                      <a:pt x="1842812" y="10388600"/>
                    </a:lnTo>
                    <a:lnTo>
                      <a:pt x="1842896" y="10375900"/>
                    </a:lnTo>
                    <a:lnTo>
                      <a:pt x="1844906" y="10375900"/>
                    </a:lnTo>
                    <a:lnTo>
                      <a:pt x="1850788" y="10363200"/>
                    </a:lnTo>
                    <a:lnTo>
                      <a:pt x="1852401" y="10337800"/>
                    </a:lnTo>
                    <a:lnTo>
                      <a:pt x="1850696" y="10325100"/>
                    </a:lnTo>
                    <a:lnTo>
                      <a:pt x="1846624" y="10312400"/>
                    </a:lnTo>
                    <a:lnTo>
                      <a:pt x="1844402" y="10299700"/>
                    </a:lnTo>
                    <a:lnTo>
                      <a:pt x="1844796" y="10287000"/>
                    </a:lnTo>
                    <a:lnTo>
                      <a:pt x="1846998" y="10287000"/>
                    </a:lnTo>
                    <a:lnTo>
                      <a:pt x="1850194" y="10274300"/>
                    </a:lnTo>
                    <a:lnTo>
                      <a:pt x="1865320" y="10223500"/>
                    </a:lnTo>
                    <a:lnTo>
                      <a:pt x="1875081" y="10172700"/>
                    </a:lnTo>
                    <a:lnTo>
                      <a:pt x="1880848" y="10121900"/>
                    </a:lnTo>
                    <a:lnTo>
                      <a:pt x="1883994" y="10071100"/>
                    </a:lnTo>
                    <a:lnTo>
                      <a:pt x="1884331" y="10033000"/>
                    </a:lnTo>
                    <a:lnTo>
                      <a:pt x="1884494" y="10007600"/>
                    </a:lnTo>
                    <a:lnTo>
                      <a:pt x="1887882" y="9969500"/>
                    </a:lnTo>
                    <a:lnTo>
                      <a:pt x="1897889" y="9931400"/>
                    </a:lnTo>
                    <a:lnTo>
                      <a:pt x="1899722" y="9931400"/>
                    </a:lnTo>
                    <a:lnTo>
                      <a:pt x="1897585" y="9918700"/>
                    </a:lnTo>
                    <a:lnTo>
                      <a:pt x="1894832" y="9918700"/>
                    </a:lnTo>
                    <a:lnTo>
                      <a:pt x="1881197" y="9880600"/>
                    </a:lnTo>
                    <a:lnTo>
                      <a:pt x="1877128" y="9855200"/>
                    </a:lnTo>
                    <a:lnTo>
                      <a:pt x="1881733" y="9817100"/>
                    </a:lnTo>
                    <a:lnTo>
                      <a:pt x="1894120" y="9791700"/>
                    </a:lnTo>
                    <a:lnTo>
                      <a:pt x="1897239" y="9779000"/>
                    </a:lnTo>
                    <a:lnTo>
                      <a:pt x="1898999" y="9779000"/>
                    </a:lnTo>
                    <a:lnTo>
                      <a:pt x="1898867" y="9766300"/>
                    </a:lnTo>
                    <a:lnTo>
                      <a:pt x="1896308" y="9753600"/>
                    </a:lnTo>
                    <a:lnTo>
                      <a:pt x="1889407" y="9740900"/>
                    </a:lnTo>
                    <a:lnTo>
                      <a:pt x="1884383" y="9715500"/>
                    </a:lnTo>
                    <a:lnTo>
                      <a:pt x="1880798" y="9690100"/>
                    </a:lnTo>
                    <a:lnTo>
                      <a:pt x="1878214" y="9677400"/>
                    </a:lnTo>
                    <a:lnTo>
                      <a:pt x="1875046" y="9639300"/>
                    </a:lnTo>
                    <a:lnTo>
                      <a:pt x="1873688" y="9601200"/>
                    </a:lnTo>
                    <a:lnTo>
                      <a:pt x="1875476" y="9563100"/>
                    </a:lnTo>
                    <a:lnTo>
                      <a:pt x="1881743" y="9525000"/>
                    </a:lnTo>
                    <a:lnTo>
                      <a:pt x="1888047" y="9512300"/>
                    </a:lnTo>
                    <a:lnTo>
                      <a:pt x="1893866" y="9486900"/>
                    </a:lnTo>
                    <a:lnTo>
                      <a:pt x="1896052" y="9461500"/>
                    </a:lnTo>
                    <a:lnTo>
                      <a:pt x="1891460" y="9436100"/>
                    </a:lnTo>
                    <a:lnTo>
                      <a:pt x="1889702" y="9436100"/>
                    </a:lnTo>
                    <a:lnTo>
                      <a:pt x="1890059" y="9423400"/>
                    </a:lnTo>
                    <a:lnTo>
                      <a:pt x="1892126" y="9410700"/>
                    </a:lnTo>
                    <a:lnTo>
                      <a:pt x="1895491" y="9398000"/>
                    </a:lnTo>
                    <a:lnTo>
                      <a:pt x="1903801" y="9359900"/>
                    </a:lnTo>
                    <a:lnTo>
                      <a:pt x="1902663" y="9321800"/>
                    </a:lnTo>
                    <a:lnTo>
                      <a:pt x="1901483" y="9283700"/>
                    </a:lnTo>
                    <a:lnTo>
                      <a:pt x="1909669" y="9245600"/>
                    </a:lnTo>
                    <a:lnTo>
                      <a:pt x="1911135" y="9245600"/>
                    </a:lnTo>
                    <a:lnTo>
                      <a:pt x="1907219" y="9232900"/>
                    </a:lnTo>
                    <a:lnTo>
                      <a:pt x="1903742" y="9232900"/>
                    </a:lnTo>
                    <a:lnTo>
                      <a:pt x="1893986" y="9220200"/>
                    </a:lnTo>
                    <a:lnTo>
                      <a:pt x="1890777" y="9207500"/>
                    </a:lnTo>
                    <a:lnTo>
                      <a:pt x="1893509" y="9182100"/>
                    </a:lnTo>
                    <a:lnTo>
                      <a:pt x="1901575" y="9169400"/>
                    </a:lnTo>
                    <a:lnTo>
                      <a:pt x="1905760" y="9169400"/>
                    </a:lnTo>
                    <a:lnTo>
                      <a:pt x="1906425" y="9156700"/>
                    </a:lnTo>
                    <a:lnTo>
                      <a:pt x="1905194" y="9144000"/>
                    </a:lnTo>
                    <a:lnTo>
                      <a:pt x="1903690" y="9144000"/>
                    </a:lnTo>
                    <a:lnTo>
                      <a:pt x="1902319" y="9118600"/>
                    </a:lnTo>
                    <a:lnTo>
                      <a:pt x="1903157" y="9105900"/>
                    </a:lnTo>
                    <a:lnTo>
                      <a:pt x="1905223" y="9093200"/>
                    </a:lnTo>
                    <a:lnTo>
                      <a:pt x="1907533" y="9067800"/>
                    </a:lnTo>
                    <a:lnTo>
                      <a:pt x="1910943" y="9055100"/>
                    </a:lnTo>
                    <a:lnTo>
                      <a:pt x="1914082" y="9042400"/>
                    </a:lnTo>
                    <a:lnTo>
                      <a:pt x="1910672" y="9029700"/>
                    </a:lnTo>
                    <a:lnTo>
                      <a:pt x="1893617" y="9029700"/>
                    </a:lnTo>
                    <a:lnTo>
                      <a:pt x="1891648" y="9017000"/>
                    </a:lnTo>
                    <a:lnTo>
                      <a:pt x="1892141" y="9017000"/>
                    </a:lnTo>
                    <a:lnTo>
                      <a:pt x="1897337" y="8978900"/>
                    </a:lnTo>
                    <a:lnTo>
                      <a:pt x="1898932" y="8928100"/>
                    </a:lnTo>
                    <a:lnTo>
                      <a:pt x="1898927" y="8877300"/>
                    </a:lnTo>
                    <a:lnTo>
                      <a:pt x="1899326" y="8826500"/>
                    </a:lnTo>
                    <a:lnTo>
                      <a:pt x="1902130" y="8788400"/>
                    </a:lnTo>
                    <a:lnTo>
                      <a:pt x="1903368" y="8737600"/>
                    </a:lnTo>
                    <a:lnTo>
                      <a:pt x="1900537" y="8699500"/>
                    </a:lnTo>
                    <a:lnTo>
                      <a:pt x="1896966" y="8661400"/>
                    </a:lnTo>
                    <a:lnTo>
                      <a:pt x="1895983" y="8623300"/>
                    </a:lnTo>
                    <a:lnTo>
                      <a:pt x="1897447" y="8610600"/>
                    </a:lnTo>
                    <a:lnTo>
                      <a:pt x="1899753" y="8597900"/>
                    </a:lnTo>
                    <a:lnTo>
                      <a:pt x="1900857" y="8585200"/>
                    </a:lnTo>
                    <a:lnTo>
                      <a:pt x="1898716" y="8572500"/>
                    </a:lnTo>
                    <a:lnTo>
                      <a:pt x="1889998" y="8534400"/>
                    </a:lnTo>
                    <a:lnTo>
                      <a:pt x="1888510" y="8509000"/>
                    </a:lnTo>
                    <a:lnTo>
                      <a:pt x="1892146" y="8470900"/>
                    </a:lnTo>
                    <a:lnTo>
                      <a:pt x="1898800" y="8432800"/>
                    </a:lnTo>
                    <a:lnTo>
                      <a:pt x="1904967" y="8407400"/>
                    </a:lnTo>
                    <a:lnTo>
                      <a:pt x="1910141" y="8382000"/>
                    </a:lnTo>
                    <a:lnTo>
                      <a:pt x="1910284" y="8356600"/>
                    </a:lnTo>
                    <a:lnTo>
                      <a:pt x="1901355" y="8331200"/>
                    </a:lnTo>
                    <a:lnTo>
                      <a:pt x="1896302" y="8318500"/>
                    </a:lnTo>
                    <a:lnTo>
                      <a:pt x="1894295" y="8305800"/>
                    </a:lnTo>
                    <a:lnTo>
                      <a:pt x="1894373" y="8293100"/>
                    </a:lnTo>
                    <a:lnTo>
                      <a:pt x="1895575" y="8293100"/>
                    </a:lnTo>
                    <a:lnTo>
                      <a:pt x="1903030" y="8242300"/>
                    </a:lnTo>
                    <a:lnTo>
                      <a:pt x="1910849" y="8191500"/>
                    </a:lnTo>
                    <a:lnTo>
                      <a:pt x="1916749" y="8140700"/>
                    </a:lnTo>
                    <a:lnTo>
                      <a:pt x="1918443" y="8089900"/>
                    </a:lnTo>
                    <a:lnTo>
                      <a:pt x="1920466" y="8039100"/>
                    </a:lnTo>
                    <a:lnTo>
                      <a:pt x="1926496" y="8001000"/>
                    </a:lnTo>
                    <a:lnTo>
                      <a:pt x="1933365" y="7950200"/>
                    </a:lnTo>
                    <a:lnTo>
                      <a:pt x="1937909" y="7912100"/>
                    </a:lnTo>
                    <a:lnTo>
                      <a:pt x="1940626" y="7886700"/>
                    </a:lnTo>
                    <a:lnTo>
                      <a:pt x="1944528" y="7861300"/>
                    </a:lnTo>
                    <a:lnTo>
                      <a:pt x="1947104" y="7835900"/>
                    </a:lnTo>
                    <a:lnTo>
                      <a:pt x="1945846" y="7823200"/>
                    </a:lnTo>
                    <a:lnTo>
                      <a:pt x="1942735" y="7785100"/>
                    </a:lnTo>
                    <a:lnTo>
                      <a:pt x="1945418" y="7734300"/>
                    </a:lnTo>
                    <a:lnTo>
                      <a:pt x="1949296" y="7696200"/>
                    </a:lnTo>
                    <a:lnTo>
                      <a:pt x="1949772" y="7658100"/>
                    </a:lnTo>
                    <a:lnTo>
                      <a:pt x="1951621" y="7632700"/>
                    </a:lnTo>
                    <a:lnTo>
                      <a:pt x="1957646" y="7607300"/>
                    </a:lnTo>
                    <a:lnTo>
                      <a:pt x="1961991" y="7581900"/>
                    </a:lnTo>
                    <a:lnTo>
                      <a:pt x="1958798" y="7543800"/>
                    </a:lnTo>
                    <a:lnTo>
                      <a:pt x="1954322" y="7518400"/>
                    </a:lnTo>
                    <a:lnTo>
                      <a:pt x="1951312" y="7493000"/>
                    </a:lnTo>
                    <a:lnTo>
                      <a:pt x="1950320" y="7467600"/>
                    </a:lnTo>
                    <a:lnTo>
                      <a:pt x="1951898" y="7442200"/>
                    </a:lnTo>
                    <a:lnTo>
                      <a:pt x="1955985" y="7391400"/>
                    </a:lnTo>
                    <a:lnTo>
                      <a:pt x="1955105" y="7340600"/>
                    </a:lnTo>
                    <a:lnTo>
                      <a:pt x="1947286" y="7289800"/>
                    </a:lnTo>
                    <a:lnTo>
                      <a:pt x="1930558" y="7239000"/>
                    </a:lnTo>
                    <a:lnTo>
                      <a:pt x="1927265" y="7226300"/>
                    </a:lnTo>
                    <a:lnTo>
                      <a:pt x="1926992" y="7213600"/>
                    </a:lnTo>
                    <a:lnTo>
                      <a:pt x="1929732" y="7200900"/>
                    </a:lnTo>
                    <a:lnTo>
                      <a:pt x="1935480" y="7200900"/>
                    </a:lnTo>
                    <a:lnTo>
                      <a:pt x="1942713" y="7188200"/>
                    </a:lnTo>
                    <a:lnTo>
                      <a:pt x="1946931" y="7175500"/>
                    </a:lnTo>
                    <a:lnTo>
                      <a:pt x="1948819" y="7150100"/>
                    </a:lnTo>
                    <a:lnTo>
                      <a:pt x="1949060" y="7137400"/>
                    </a:lnTo>
                    <a:lnTo>
                      <a:pt x="1948641" y="7112000"/>
                    </a:lnTo>
                    <a:lnTo>
                      <a:pt x="1948369" y="7099300"/>
                    </a:lnTo>
                    <a:lnTo>
                      <a:pt x="1947961" y="7048500"/>
                    </a:lnTo>
                    <a:lnTo>
                      <a:pt x="1950457" y="7023100"/>
                    </a:lnTo>
                    <a:lnTo>
                      <a:pt x="1955868" y="7010400"/>
                    </a:lnTo>
                    <a:lnTo>
                      <a:pt x="1960369" y="6985000"/>
                    </a:lnTo>
                    <a:lnTo>
                      <a:pt x="1960139" y="6972300"/>
                    </a:lnTo>
                    <a:lnTo>
                      <a:pt x="1953075" y="6934200"/>
                    </a:lnTo>
                    <a:lnTo>
                      <a:pt x="1949648" y="6896100"/>
                    </a:lnTo>
                    <a:lnTo>
                      <a:pt x="1949930" y="6870700"/>
                    </a:lnTo>
                    <a:lnTo>
                      <a:pt x="1953992" y="6832600"/>
                    </a:lnTo>
                    <a:lnTo>
                      <a:pt x="1956249" y="6807200"/>
                    </a:lnTo>
                    <a:lnTo>
                      <a:pt x="1956351" y="6781800"/>
                    </a:lnTo>
                    <a:lnTo>
                      <a:pt x="1958333" y="6743700"/>
                    </a:lnTo>
                    <a:lnTo>
                      <a:pt x="1966233" y="6718300"/>
                    </a:lnTo>
                    <a:lnTo>
                      <a:pt x="1976554" y="6692900"/>
                    </a:lnTo>
                    <a:lnTo>
                      <a:pt x="1977908" y="6654800"/>
                    </a:lnTo>
                    <a:lnTo>
                      <a:pt x="1977423" y="6616700"/>
                    </a:lnTo>
                    <a:lnTo>
                      <a:pt x="1982232" y="6578600"/>
                    </a:lnTo>
                    <a:lnTo>
                      <a:pt x="1983342" y="6578600"/>
                    </a:lnTo>
                    <a:lnTo>
                      <a:pt x="1980389" y="6565900"/>
                    </a:lnTo>
                    <a:lnTo>
                      <a:pt x="1978504" y="6565900"/>
                    </a:lnTo>
                    <a:lnTo>
                      <a:pt x="1962678" y="6515100"/>
                    </a:lnTo>
                    <a:lnTo>
                      <a:pt x="1954136" y="6464300"/>
                    </a:lnTo>
                    <a:lnTo>
                      <a:pt x="1952524" y="6413500"/>
                    </a:lnTo>
                    <a:lnTo>
                      <a:pt x="1957489" y="6362700"/>
                    </a:lnTo>
                    <a:lnTo>
                      <a:pt x="1958788" y="6350000"/>
                    </a:lnTo>
                    <a:lnTo>
                      <a:pt x="1956097" y="6350000"/>
                    </a:lnTo>
                    <a:lnTo>
                      <a:pt x="1957018" y="6337300"/>
                    </a:lnTo>
                    <a:lnTo>
                      <a:pt x="1955989" y="6311900"/>
                    </a:lnTo>
                    <a:lnTo>
                      <a:pt x="1948488" y="6299200"/>
                    </a:lnTo>
                    <a:lnTo>
                      <a:pt x="1941818" y="6273800"/>
                    </a:lnTo>
                    <a:lnTo>
                      <a:pt x="1943280" y="6248400"/>
                    </a:lnTo>
                    <a:lnTo>
                      <a:pt x="1949375" y="6210300"/>
                    </a:lnTo>
                    <a:lnTo>
                      <a:pt x="1949445" y="6172200"/>
                    </a:lnTo>
                    <a:lnTo>
                      <a:pt x="1943189" y="6134100"/>
                    </a:lnTo>
                    <a:lnTo>
                      <a:pt x="1930307" y="6096000"/>
                    </a:lnTo>
                    <a:lnTo>
                      <a:pt x="1926768" y="6083300"/>
                    </a:lnTo>
                    <a:lnTo>
                      <a:pt x="1926878" y="6070600"/>
                    </a:lnTo>
                    <a:lnTo>
                      <a:pt x="1928958" y="6070600"/>
                    </a:lnTo>
                    <a:lnTo>
                      <a:pt x="1931333" y="6057900"/>
                    </a:lnTo>
                    <a:lnTo>
                      <a:pt x="1938489" y="6007100"/>
                    </a:lnTo>
                    <a:lnTo>
                      <a:pt x="1943822" y="5969000"/>
                    </a:lnTo>
                    <a:lnTo>
                      <a:pt x="1945115" y="5918200"/>
                    </a:lnTo>
                    <a:lnTo>
                      <a:pt x="1940150" y="5880100"/>
                    </a:lnTo>
                    <a:lnTo>
                      <a:pt x="1934926" y="5854700"/>
                    </a:lnTo>
                    <a:lnTo>
                      <a:pt x="1930389" y="5829300"/>
                    </a:lnTo>
                    <a:lnTo>
                      <a:pt x="1929267" y="5803900"/>
                    </a:lnTo>
                    <a:lnTo>
                      <a:pt x="1934286" y="5778500"/>
                    </a:lnTo>
                    <a:lnTo>
                      <a:pt x="1938710" y="5765800"/>
                    </a:lnTo>
                    <a:lnTo>
                      <a:pt x="1940735" y="5740400"/>
                    </a:lnTo>
                    <a:lnTo>
                      <a:pt x="1940579" y="5702300"/>
                    </a:lnTo>
                    <a:lnTo>
                      <a:pt x="1935857" y="5651500"/>
                    </a:lnTo>
                    <a:lnTo>
                      <a:pt x="1928587" y="5588000"/>
                    </a:lnTo>
                    <a:lnTo>
                      <a:pt x="1922397" y="5537200"/>
                    </a:lnTo>
                    <a:lnTo>
                      <a:pt x="1920915" y="5486400"/>
                    </a:lnTo>
                    <a:lnTo>
                      <a:pt x="1921678" y="5435600"/>
                    </a:lnTo>
                    <a:lnTo>
                      <a:pt x="1922747" y="5384800"/>
                    </a:lnTo>
                    <a:lnTo>
                      <a:pt x="1927311" y="5346700"/>
                    </a:lnTo>
                    <a:lnTo>
                      <a:pt x="1938558" y="5295900"/>
                    </a:lnTo>
                    <a:lnTo>
                      <a:pt x="1942461" y="5283200"/>
                    </a:lnTo>
                    <a:lnTo>
                      <a:pt x="1945398" y="5270500"/>
                    </a:lnTo>
                    <a:lnTo>
                      <a:pt x="1945826" y="5257800"/>
                    </a:lnTo>
                    <a:lnTo>
                      <a:pt x="1942202" y="5245100"/>
                    </a:lnTo>
                    <a:lnTo>
                      <a:pt x="1925363" y="5207000"/>
                    </a:lnTo>
                    <a:lnTo>
                      <a:pt x="1916857" y="5156200"/>
                    </a:lnTo>
                    <a:lnTo>
                      <a:pt x="1909490" y="5105400"/>
                    </a:lnTo>
                    <a:lnTo>
                      <a:pt x="1889340" y="5029200"/>
                    </a:lnTo>
                    <a:lnTo>
                      <a:pt x="1886762" y="5003800"/>
                    </a:lnTo>
                    <a:lnTo>
                      <a:pt x="1885549" y="4978400"/>
                    </a:lnTo>
                    <a:lnTo>
                      <a:pt x="1882916" y="4953000"/>
                    </a:lnTo>
                    <a:lnTo>
                      <a:pt x="1877693" y="4914900"/>
                    </a:lnTo>
                    <a:lnTo>
                      <a:pt x="1875522" y="4876800"/>
                    </a:lnTo>
                    <a:lnTo>
                      <a:pt x="1874574" y="4826000"/>
                    </a:lnTo>
                    <a:lnTo>
                      <a:pt x="1873021" y="4787900"/>
                    </a:lnTo>
                    <a:lnTo>
                      <a:pt x="1870642" y="4737100"/>
                    </a:lnTo>
                    <a:lnTo>
                      <a:pt x="1868360" y="4699000"/>
                    </a:lnTo>
                    <a:lnTo>
                      <a:pt x="1864448" y="4648200"/>
                    </a:lnTo>
                    <a:lnTo>
                      <a:pt x="1857178" y="4597400"/>
                    </a:lnTo>
                    <a:lnTo>
                      <a:pt x="1844823" y="4546600"/>
                    </a:lnTo>
                    <a:lnTo>
                      <a:pt x="1840823" y="4546600"/>
                    </a:lnTo>
                    <a:lnTo>
                      <a:pt x="1843105" y="4533900"/>
                    </a:lnTo>
                    <a:lnTo>
                      <a:pt x="1850738" y="4495800"/>
                    </a:lnTo>
                    <a:lnTo>
                      <a:pt x="1855312" y="4457700"/>
                    </a:lnTo>
                    <a:lnTo>
                      <a:pt x="1858896" y="4394200"/>
                    </a:lnTo>
                    <a:lnTo>
                      <a:pt x="1859341" y="4356100"/>
                    </a:lnTo>
                    <a:lnTo>
                      <a:pt x="1859293" y="4330700"/>
                    </a:lnTo>
                    <a:lnTo>
                      <a:pt x="1858822" y="4292600"/>
                    </a:lnTo>
                    <a:lnTo>
                      <a:pt x="1857995" y="4267200"/>
                    </a:lnTo>
                    <a:lnTo>
                      <a:pt x="1859832" y="4216400"/>
                    </a:lnTo>
                    <a:lnTo>
                      <a:pt x="1866219" y="4152900"/>
                    </a:lnTo>
                    <a:lnTo>
                      <a:pt x="1873428" y="4102100"/>
                    </a:lnTo>
                    <a:lnTo>
                      <a:pt x="1877733" y="4051300"/>
                    </a:lnTo>
                    <a:lnTo>
                      <a:pt x="1876285" y="4000500"/>
                    </a:lnTo>
                    <a:lnTo>
                      <a:pt x="1871597" y="3949700"/>
                    </a:lnTo>
                    <a:lnTo>
                      <a:pt x="1867929" y="3886200"/>
                    </a:lnTo>
                    <a:lnTo>
                      <a:pt x="1869544" y="3835400"/>
                    </a:lnTo>
                    <a:lnTo>
                      <a:pt x="1870969" y="3822700"/>
                    </a:lnTo>
                    <a:lnTo>
                      <a:pt x="1870661" y="3797300"/>
                    </a:lnTo>
                    <a:lnTo>
                      <a:pt x="1868556" y="3771900"/>
                    </a:lnTo>
                    <a:lnTo>
                      <a:pt x="1864592" y="3746500"/>
                    </a:lnTo>
                    <a:lnTo>
                      <a:pt x="1859973" y="3721100"/>
                    </a:lnTo>
                    <a:lnTo>
                      <a:pt x="1860929" y="3683000"/>
                    </a:lnTo>
                    <a:lnTo>
                      <a:pt x="1868466" y="3619500"/>
                    </a:lnTo>
                    <a:lnTo>
                      <a:pt x="1871075" y="3594100"/>
                    </a:lnTo>
                    <a:lnTo>
                      <a:pt x="1873895" y="3568700"/>
                    </a:lnTo>
                    <a:lnTo>
                      <a:pt x="1879701" y="3505200"/>
                    </a:lnTo>
                    <a:lnTo>
                      <a:pt x="1878956" y="3492500"/>
                    </a:lnTo>
                    <a:lnTo>
                      <a:pt x="1874042" y="3479800"/>
                    </a:lnTo>
                    <a:lnTo>
                      <a:pt x="1867650" y="3454400"/>
                    </a:lnTo>
                    <a:lnTo>
                      <a:pt x="1862477" y="3441700"/>
                    </a:lnTo>
                    <a:lnTo>
                      <a:pt x="1857533" y="3403600"/>
                    </a:lnTo>
                    <a:lnTo>
                      <a:pt x="1857176" y="3365500"/>
                    </a:lnTo>
                    <a:lnTo>
                      <a:pt x="1855691" y="3327400"/>
                    </a:lnTo>
                    <a:lnTo>
                      <a:pt x="1847367" y="3289300"/>
                    </a:lnTo>
                    <a:lnTo>
                      <a:pt x="1847050" y="3276600"/>
                    </a:lnTo>
                    <a:lnTo>
                      <a:pt x="1848622" y="3276600"/>
                    </a:lnTo>
                    <a:lnTo>
                      <a:pt x="1850829" y="3263900"/>
                    </a:lnTo>
                    <a:lnTo>
                      <a:pt x="1852414" y="3263900"/>
                    </a:lnTo>
                    <a:lnTo>
                      <a:pt x="1853987" y="3251200"/>
                    </a:lnTo>
                    <a:lnTo>
                      <a:pt x="1856075" y="3251200"/>
                    </a:lnTo>
                    <a:lnTo>
                      <a:pt x="1857395" y="3238500"/>
                    </a:lnTo>
                    <a:lnTo>
                      <a:pt x="1856665" y="3238500"/>
                    </a:lnTo>
                    <a:lnTo>
                      <a:pt x="1851455" y="3200400"/>
                    </a:lnTo>
                    <a:lnTo>
                      <a:pt x="1851805" y="3175000"/>
                    </a:lnTo>
                    <a:lnTo>
                      <a:pt x="1856434" y="3149600"/>
                    </a:lnTo>
                    <a:lnTo>
                      <a:pt x="1864058" y="3111500"/>
                    </a:lnTo>
                    <a:lnTo>
                      <a:pt x="1876134" y="3086100"/>
                    </a:lnTo>
                    <a:lnTo>
                      <a:pt x="1885900" y="3048000"/>
                    </a:lnTo>
                    <a:lnTo>
                      <a:pt x="1885724" y="3009900"/>
                    </a:lnTo>
                    <a:lnTo>
                      <a:pt x="1867974" y="2971800"/>
                    </a:lnTo>
                    <a:lnTo>
                      <a:pt x="1860354" y="2959100"/>
                    </a:lnTo>
                    <a:lnTo>
                      <a:pt x="1858440" y="2946400"/>
                    </a:lnTo>
                    <a:lnTo>
                      <a:pt x="1861560" y="2933700"/>
                    </a:lnTo>
                    <a:lnTo>
                      <a:pt x="1873591" y="2921000"/>
                    </a:lnTo>
                    <a:lnTo>
                      <a:pt x="1877517" y="2908300"/>
                    </a:lnTo>
                    <a:lnTo>
                      <a:pt x="1880349" y="2908300"/>
                    </a:lnTo>
                    <a:lnTo>
                      <a:pt x="1881617" y="2895600"/>
                    </a:lnTo>
                    <a:lnTo>
                      <a:pt x="1881801" y="2844800"/>
                    </a:lnTo>
                    <a:lnTo>
                      <a:pt x="1879697" y="2806700"/>
                    </a:lnTo>
                    <a:lnTo>
                      <a:pt x="1877184" y="2755900"/>
                    </a:lnTo>
                    <a:lnTo>
                      <a:pt x="1876140" y="2705100"/>
                    </a:lnTo>
                    <a:lnTo>
                      <a:pt x="1878445" y="2667000"/>
                    </a:lnTo>
                    <a:lnTo>
                      <a:pt x="1879230" y="2654300"/>
                    </a:lnTo>
                    <a:lnTo>
                      <a:pt x="1877209" y="2641600"/>
                    </a:lnTo>
                    <a:lnTo>
                      <a:pt x="1867838" y="2641600"/>
                    </a:lnTo>
                    <a:lnTo>
                      <a:pt x="1865073" y="2628900"/>
                    </a:lnTo>
                    <a:lnTo>
                      <a:pt x="1869701" y="2616200"/>
                    </a:lnTo>
                    <a:lnTo>
                      <a:pt x="1876651" y="2603500"/>
                    </a:lnTo>
                    <a:lnTo>
                      <a:pt x="1881757" y="2590800"/>
                    </a:lnTo>
                    <a:lnTo>
                      <a:pt x="1886996" y="2565400"/>
                    </a:lnTo>
                    <a:lnTo>
                      <a:pt x="1894339" y="2552700"/>
                    </a:lnTo>
                    <a:lnTo>
                      <a:pt x="1900073" y="2540000"/>
                    </a:lnTo>
                    <a:lnTo>
                      <a:pt x="1904635" y="2527300"/>
                    </a:lnTo>
                    <a:lnTo>
                      <a:pt x="1904497" y="2501900"/>
                    </a:lnTo>
                    <a:lnTo>
                      <a:pt x="1892366" y="2489200"/>
                    </a:lnTo>
                    <a:lnTo>
                      <a:pt x="1892236" y="2476500"/>
                    </a:lnTo>
                    <a:lnTo>
                      <a:pt x="1894135" y="2476500"/>
                    </a:lnTo>
                    <a:lnTo>
                      <a:pt x="1896455" y="2463800"/>
                    </a:lnTo>
                    <a:lnTo>
                      <a:pt x="1905430" y="2425700"/>
                    </a:lnTo>
                    <a:lnTo>
                      <a:pt x="1914539" y="2400300"/>
                    </a:lnTo>
                    <a:lnTo>
                      <a:pt x="1923776" y="2362200"/>
                    </a:lnTo>
                    <a:lnTo>
                      <a:pt x="1933134" y="2324100"/>
                    </a:lnTo>
                    <a:lnTo>
                      <a:pt x="1944123" y="2286000"/>
                    </a:lnTo>
                    <a:lnTo>
                      <a:pt x="1954280" y="2247900"/>
                    </a:lnTo>
                    <a:lnTo>
                      <a:pt x="1964987" y="2197100"/>
                    </a:lnTo>
                    <a:lnTo>
                      <a:pt x="1977625" y="2159000"/>
                    </a:lnTo>
                    <a:lnTo>
                      <a:pt x="1985237" y="2120900"/>
                    </a:lnTo>
                    <a:lnTo>
                      <a:pt x="1987695" y="2095500"/>
                    </a:lnTo>
                    <a:lnTo>
                      <a:pt x="1985438" y="2070100"/>
                    </a:lnTo>
                    <a:lnTo>
                      <a:pt x="1978902" y="2032000"/>
                    </a:lnTo>
                    <a:lnTo>
                      <a:pt x="1971101" y="2006600"/>
                    </a:lnTo>
                    <a:lnTo>
                      <a:pt x="1968738" y="1968500"/>
                    </a:lnTo>
                    <a:lnTo>
                      <a:pt x="1969638" y="1930400"/>
                    </a:lnTo>
                    <a:lnTo>
                      <a:pt x="1971625" y="1892300"/>
                    </a:lnTo>
                    <a:lnTo>
                      <a:pt x="1977012" y="1841500"/>
                    </a:lnTo>
                    <a:lnTo>
                      <a:pt x="1986754" y="1790700"/>
                    </a:lnTo>
                    <a:lnTo>
                      <a:pt x="1998463" y="1752600"/>
                    </a:lnTo>
                    <a:lnTo>
                      <a:pt x="2009748" y="1701800"/>
                    </a:lnTo>
                    <a:lnTo>
                      <a:pt x="2018221" y="1651000"/>
                    </a:lnTo>
                    <a:lnTo>
                      <a:pt x="2024760" y="1625600"/>
                    </a:lnTo>
                    <a:lnTo>
                      <a:pt x="2032642" y="1587500"/>
                    </a:lnTo>
                    <a:lnTo>
                      <a:pt x="2037245" y="1562100"/>
                    </a:lnTo>
                    <a:lnTo>
                      <a:pt x="2033948" y="1524000"/>
                    </a:lnTo>
                    <a:lnTo>
                      <a:pt x="2032566" y="1511300"/>
                    </a:lnTo>
                    <a:lnTo>
                      <a:pt x="2034094" y="1511300"/>
                    </a:lnTo>
                    <a:lnTo>
                      <a:pt x="2035435" y="1498600"/>
                    </a:lnTo>
                    <a:lnTo>
                      <a:pt x="2047879" y="1460500"/>
                    </a:lnTo>
                    <a:lnTo>
                      <a:pt x="2063013" y="1409700"/>
                    </a:lnTo>
                    <a:lnTo>
                      <a:pt x="2079017" y="1358900"/>
                    </a:lnTo>
                    <a:lnTo>
                      <a:pt x="2094071" y="1320800"/>
                    </a:lnTo>
                    <a:lnTo>
                      <a:pt x="2106354" y="1270000"/>
                    </a:lnTo>
                    <a:lnTo>
                      <a:pt x="2115945" y="1231900"/>
                    </a:lnTo>
                    <a:lnTo>
                      <a:pt x="2125389" y="1206500"/>
                    </a:lnTo>
                    <a:lnTo>
                      <a:pt x="2127338" y="1168400"/>
                    </a:lnTo>
                    <a:lnTo>
                      <a:pt x="2114448" y="1130300"/>
                    </a:lnTo>
                    <a:lnTo>
                      <a:pt x="2112710" y="1130300"/>
                    </a:lnTo>
                    <a:lnTo>
                      <a:pt x="2113830" y="1117600"/>
                    </a:lnTo>
                    <a:lnTo>
                      <a:pt x="2115610" y="1117600"/>
                    </a:lnTo>
                    <a:lnTo>
                      <a:pt x="2121856" y="1092200"/>
                    </a:lnTo>
                    <a:lnTo>
                      <a:pt x="2122601" y="1066800"/>
                    </a:lnTo>
                    <a:lnTo>
                      <a:pt x="2123136" y="1041400"/>
                    </a:lnTo>
                    <a:lnTo>
                      <a:pt x="2128751" y="1016000"/>
                    </a:lnTo>
                    <a:lnTo>
                      <a:pt x="2135819" y="977900"/>
                    </a:lnTo>
                    <a:lnTo>
                      <a:pt x="2134480" y="939800"/>
                    </a:lnTo>
                    <a:lnTo>
                      <a:pt x="2129256" y="914400"/>
                    </a:lnTo>
                    <a:lnTo>
                      <a:pt x="2124668" y="876300"/>
                    </a:lnTo>
                    <a:lnTo>
                      <a:pt x="2121133" y="825500"/>
                    </a:lnTo>
                    <a:lnTo>
                      <a:pt x="2119538" y="774700"/>
                    </a:lnTo>
                    <a:lnTo>
                      <a:pt x="2120858" y="723900"/>
                    </a:lnTo>
                    <a:lnTo>
                      <a:pt x="2126071" y="673100"/>
                    </a:lnTo>
                    <a:lnTo>
                      <a:pt x="2126772" y="660400"/>
                    </a:lnTo>
                    <a:lnTo>
                      <a:pt x="2126305" y="647700"/>
                    </a:lnTo>
                    <a:lnTo>
                      <a:pt x="2125639" y="635000"/>
                    </a:lnTo>
                    <a:lnTo>
                      <a:pt x="2125746" y="622300"/>
                    </a:lnTo>
                    <a:lnTo>
                      <a:pt x="2123358" y="596900"/>
                    </a:lnTo>
                    <a:lnTo>
                      <a:pt x="2113985" y="558800"/>
                    </a:lnTo>
                    <a:lnTo>
                      <a:pt x="2103524" y="533400"/>
                    </a:lnTo>
                    <a:lnTo>
                      <a:pt x="2097873" y="508000"/>
                    </a:lnTo>
                    <a:lnTo>
                      <a:pt x="2099217" y="482600"/>
                    </a:lnTo>
                    <a:lnTo>
                      <a:pt x="2102658" y="469900"/>
                    </a:lnTo>
                    <a:lnTo>
                      <a:pt x="2105188" y="457200"/>
                    </a:lnTo>
                    <a:lnTo>
                      <a:pt x="2103799" y="444500"/>
                    </a:lnTo>
                    <a:lnTo>
                      <a:pt x="2093647" y="406400"/>
                    </a:lnTo>
                    <a:lnTo>
                      <a:pt x="2084256" y="368300"/>
                    </a:lnTo>
                    <a:lnTo>
                      <a:pt x="2074310" y="330200"/>
                    </a:lnTo>
                    <a:lnTo>
                      <a:pt x="2062491" y="304800"/>
                    </a:lnTo>
                    <a:lnTo>
                      <a:pt x="2045764" y="254000"/>
                    </a:lnTo>
                    <a:lnTo>
                      <a:pt x="2034369" y="203200"/>
                    </a:lnTo>
                    <a:lnTo>
                      <a:pt x="2024054" y="139700"/>
                    </a:lnTo>
                    <a:lnTo>
                      <a:pt x="2010566" y="88900"/>
                    </a:lnTo>
                    <a:lnTo>
                      <a:pt x="2001606" y="63500"/>
                    </a:lnTo>
                    <a:lnTo>
                      <a:pt x="1994961" y="25400"/>
                    </a:lnTo>
                    <a:lnTo>
                      <a:pt x="1992829" y="0"/>
                    </a:lnTo>
                    <a:close/>
                  </a:path>
                </a:pathLst>
              </a:custGeom>
              <a:solidFill>
                <a:srgbClr val="FFFFFF"/>
              </a:solidFill>
            </p:spPr>
            <p:txBody>
              <a:bodyPr wrap="square" lIns="0" tIns="0" rIns="0" bIns="0" rtlCol="0"/>
              <a:lstStyle/>
              <a:p>
                <a:endParaRPr/>
              </a:p>
            </p:txBody>
          </p:sp>
        </p:grpSp>
        <p:pic>
          <p:nvPicPr>
            <p:cNvPr id="9" name="object 5">
              <a:extLst>
                <a:ext uri="{FF2B5EF4-FFF2-40B4-BE49-F238E27FC236}">
                  <a16:creationId xmlns:a16="http://schemas.microsoft.com/office/drawing/2014/main" id="{20FBD0C5-BDD0-7E04-6BE4-A2D5E64563A3}"/>
                </a:ext>
              </a:extLst>
            </p:cNvPr>
            <p:cNvPicPr/>
            <p:nvPr/>
          </p:nvPicPr>
          <p:blipFill>
            <a:blip r:embed="rId10" cstate="print"/>
            <a:stretch>
              <a:fillRect/>
            </a:stretch>
          </p:blipFill>
          <p:spPr>
            <a:xfrm>
              <a:off x="17520842" y="9162029"/>
              <a:ext cx="1897366" cy="1395095"/>
            </a:xfrm>
            <a:prstGeom prst="rect">
              <a:avLst/>
            </a:prstGeom>
          </p:spPr>
        </p:pic>
      </p:grpSp>
      <p:sp>
        <p:nvSpPr>
          <p:cNvPr id="2" name="Title Placeholder 1">
            <a:extLst>
              <a:ext uri="{FF2B5EF4-FFF2-40B4-BE49-F238E27FC236}">
                <a16:creationId xmlns:a16="http://schemas.microsoft.com/office/drawing/2014/main" id="{EC008F26-2CF6-6157-7875-1EA05DF2D110}"/>
              </a:ext>
            </a:extLst>
          </p:cNvPr>
          <p:cNvSpPr>
            <a:spLocks noGrp="1"/>
          </p:cNvSpPr>
          <p:nvPr>
            <p:ph type="title"/>
          </p:nvPr>
        </p:nvSpPr>
        <p:spPr>
          <a:xfrm>
            <a:off x="838200" y="365125"/>
            <a:ext cx="715365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6117B2-AE76-78A4-13EF-FB7724CF532D}"/>
              </a:ext>
            </a:extLst>
          </p:cNvPr>
          <p:cNvSpPr>
            <a:spLocks noGrp="1"/>
          </p:cNvSpPr>
          <p:nvPr>
            <p:ph type="body" idx="1"/>
          </p:nvPr>
        </p:nvSpPr>
        <p:spPr>
          <a:xfrm>
            <a:off x="838200" y="1825625"/>
            <a:ext cx="690581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32B1514-B32F-4956-8E64-65A5175551D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F376E7-0B5C-104E-ADFA-7F76AA962B21}" type="slidenum">
              <a:rPr lang="en-US" smtClean="0"/>
              <a:pPr/>
              <a:t>‹#›</a:t>
            </a:fld>
            <a:endParaRPr lang="en-US"/>
          </a:p>
        </p:txBody>
      </p:sp>
    </p:spTree>
    <p:extLst>
      <p:ext uri="{BB962C8B-B14F-4D97-AF65-F5344CB8AC3E}">
        <p14:creationId xmlns:p14="http://schemas.microsoft.com/office/powerpoint/2010/main" val="210578180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txStyles>
    <p:title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FF1400-679C-E70A-0175-46E92C14A9AA}"/>
              </a:ext>
            </a:extLst>
          </p:cNvPr>
          <p:cNvGrpSpPr/>
          <p:nvPr userDrawn="1"/>
        </p:nvGrpSpPr>
        <p:grpSpPr>
          <a:xfrm>
            <a:off x="0" y="0"/>
            <a:ext cx="12192000" cy="6857463"/>
            <a:chOff x="0" y="0"/>
            <a:chExt cx="20104100" cy="11307670"/>
          </a:xfrm>
        </p:grpSpPr>
        <p:grpSp>
          <p:nvGrpSpPr>
            <p:cNvPr id="8" name="object 2">
              <a:extLst>
                <a:ext uri="{FF2B5EF4-FFF2-40B4-BE49-F238E27FC236}">
                  <a16:creationId xmlns:a16="http://schemas.microsoft.com/office/drawing/2014/main" id="{6C50A3DA-CC95-F94E-48C4-54E3B1577389}"/>
                </a:ext>
              </a:extLst>
            </p:cNvPr>
            <p:cNvGrpSpPr/>
            <p:nvPr/>
          </p:nvGrpSpPr>
          <p:grpSpPr>
            <a:xfrm>
              <a:off x="0" y="0"/>
              <a:ext cx="20104100" cy="10297795"/>
              <a:chOff x="0" y="0"/>
              <a:chExt cx="20104100" cy="10297795"/>
            </a:xfrm>
          </p:grpSpPr>
          <p:pic>
            <p:nvPicPr>
              <p:cNvPr id="15" name="object 3">
                <a:extLst>
                  <a:ext uri="{FF2B5EF4-FFF2-40B4-BE49-F238E27FC236}">
                    <a16:creationId xmlns:a16="http://schemas.microsoft.com/office/drawing/2014/main" id="{0EACA2E8-6D43-5499-E819-0697BA2356F1}"/>
                  </a:ext>
                </a:extLst>
              </p:cNvPr>
              <p:cNvPicPr/>
              <p:nvPr/>
            </p:nvPicPr>
            <p:blipFill>
              <a:blip r:embed="rId3" cstate="print"/>
              <a:stretch>
                <a:fillRect/>
              </a:stretch>
            </p:blipFill>
            <p:spPr>
              <a:xfrm>
                <a:off x="0" y="0"/>
                <a:ext cx="20104099" cy="10297717"/>
              </a:xfrm>
              <a:prstGeom prst="rect">
                <a:avLst/>
              </a:prstGeom>
            </p:spPr>
          </p:pic>
          <p:sp>
            <p:nvSpPr>
              <p:cNvPr id="16" name="object 4">
                <a:extLst>
                  <a:ext uri="{FF2B5EF4-FFF2-40B4-BE49-F238E27FC236}">
                    <a16:creationId xmlns:a16="http://schemas.microsoft.com/office/drawing/2014/main" id="{979FBE58-525A-64B7-0698-18831471BD28}"/>
                  </a:ext>
                </a:extLst>
              </p:cNvPr>
              <p:cNvSpPr/>
              <p:nvPr/>
            </p:nvSpPr>
            <p:spPr>
              <a:xfrm>
                <a:off x="1179195" y="5720146"/>
                <a:ext cx="5038725" cy="1869439"/>
              </a:xfrm>
              <a:custGeom>
                <a:avLst/>
                <a:gdLst/>
                <a:ahLst/>
                <a:cxnLst/>
                <a:rect l="l" t="t" r="r" b="b"/>
                <a:pathLst>
                  <a:path w="5038725" h="1869440">
                    <a:moveTo>
                      <a:pt x="297823" y="26533"/>
                    </a:moveTo>
                    <a:lnTo>
                      <a:pt x="0" y="26533"/>
                    </a:lnTo>
                    <a:lnTo>
                      <a:pt x="248704" y="1842655"/>
                    </a:lnTo>
                    <a:lnTo>
                      <a:pt x="532057" y="1842655"/>
                    </a:lnTo>
                    <a:lnTo>
                      <a:pt x="538683" y="1795208"/>
                    </a:lnTo>
                    <a:lnTo>
                      <a:pt x="545525" y="1746874"/>
                    </a:lnTo>
                    <a:lnTo>
                      <a:pt x="552559" y="1697736"/>
                    </a:lnTo>
                    <a:lnTo>
                      <a:pt x="559760" y="1647873"/>
                    </a:lnTo>
                    <a:lnTo>
                      <a:pt x="567105" y="1597367"/>
                    </a:lnTo>
                    <a:lnTo>
                      <a:pt x="574570" y="1546299"/>
                    </a:lnTo>
                    <a:lnTo>
                      <a:pt x="601355" y="1363927"/>
                    </a:lnTo>
                    <a:lnTo>
                      <a:pt x="409694" y="1363927"/>
                    </a:lnTo>
                    <a:lnTo>
                      <a:pt x="407904" y="1323232"/>
                    </a:lnTo>
                    <a:lnTo>
                      <a:pt x="405759" y="1280394"/>
                    </a:lnTo>
                    <a:lnTo>
                      <a:pt x="403280" y="1235572"/>
                    </a:lnTo>
                    <a:lnTo>
                      <a:pt x="400485" y="1188927"/>
                    </a:lnTo>
                    <a:lnTo>
                      <a:pt x="397393" y="1140620"/>
                    </a:lnTo>
                    <a:lnTo>
                      <a:pt x="394023" y="1090812"/>
                    </a:lnTo>
                    <a:lnTo>
                      <a:pt x="390395" y="1039662"/>
                    </a:lnTo>
                    <a:lnTo>
                      <a:pt x="386528" y="987332"/>
                    </a:lnTo>
                    <a:lnTo>
                      <a:pt x="382498" y="934726"/>
                    </a:lnTo>
                    <a:lnTo>
                      <a:pt x="378153" y="879771"/>
                    </a:lnTo>
                    <a:lnTo>
                      <a:pt x="373128" y="818224"/>
                    </a:lnTo>
                    <a:lnTo>
                      <a:pt x="369050" y="769415"/>
                    </a:lnTo>
                    <a:lnTo>
                      <a:pt x="364274" y="713590"/>
                    </a:lnTo>
                    <a:lnTo>
                      <a:pt x="359373" y="657548"/>
                    </a:lnTo>
                    <a:lnTo>
                      <a:pt x="354367" y="601449"/>
                    </a:lnTo>
                    <a:lnTo>
                      <a:pt x="349383" y="546648"/>
                    </a:lnTo>
                    <a:lnTo>
                      <a:pt x="344115" y="489723"/>
                    </a:lnTo>
                    <a:lnTo>
                      <a:pt x="338908" y="434417"/>
                    </a:lnTo>
                    <a:lnTo>
                      <a:pt x="333672" y="379696"/>
                    </a:lnTo>
                    <a:lnTo>
                      <a:pt x="328427" y="325722"/>
                    </a:lnTo>
                    <a:lnTo>
                      <a:pt x="323190" y="272654"/>
                    </a:lnTo>
                    <a:lnTo>
                      <a:pt x="317983" y="220653"/>
                    </a:lnTo>
                    <a:lnTo>
                      <a:pt x="312823" y="169880"/>
                    </a:lnTo>
                    <a:lnTo>
                      <a:pt x="307731" y="120495"/>
                    </a:lnTo>
                    <a:lnTo>
                      <a:pt x="302724" y="72659"/>
                    </a:lnTo>
                    <a:lnTo>
                      <a:pt x="297823" y="26533"/>
                    </a:lnTo>
                    <a:close/>
                  </a:path>
                  <a:path w="5038725" h="1869440">
                    <a:moveTo>
                      <a:pt x="930552" y="577270"/>
                    </a:moveTo>
                    <a:lnTo>
                      <a:pt x="712774" y="577270"/>
                    </a:lnTo>
                    <a:lnTo>
                      <a:pt x="717585" y="622635"/>
                    </a:lnTo>
                    <a:lnTo>
                      <a:pt x="722687" y="668991"/>
                    </a:lnTo>
                    <a:lnTo>
                      <a:pt x="728059" y="716265"/>
                    </a:lnTo>
                    <a:lnTo>
                      <a:pt x="733685" y="764414"/>
                    </a:lnTo>
                    <a:lnTo>
                      <a:pt x="740093" y="817839"/>
                    </a:lnTo>
                    <a:lnTo>
                      <a:pt x="745599" y="862877"/>
                    </a:lnTo>
                    <a:lnTo>
                      <a:pt x="751853" y="913104"/>
                    </a:lnTo>
                    <a:lnTo>
                      <a:pt x="758277" y="963888"/>
                    </a:lnTo>
                    <a:lnTo>
                      <a:pt x="764850" y="1015158"/>
                    </a:lnTo>
                    <a:lnTo>
                      <a:pt x="771554" y="1066842"/>
                    </a:lnTo>
                    <a:lnTo>
                      <a:pt x="779384" y="1126565"/>
                    </a:lnTo>
                    <a:lnTo>
                      <a:pt x="785270" y="1171160"/>
                    </a:lnTo>
                    <a:lnTo>
                      <a:pt x="792243" y="1223651"/>
                    </a:lnTo>
                    <a:lnTo>
                      <a:pt x="806316" y="1328936"/>
                    </a:lnTo>
                    <a:lnTo>
                      <a:pt x="827444" y="1486537"/>
                    </a:lnTo>
                    <a:lnTo>
                      <a:pt x="834411" y="1538696"/>
                    </a:lnTo>
                    <a:lnTo>
                      <a:pt x="841307" y="1590546"/>
                    </a:lnTo>
                    <a:lnTo>
                      <a:pt x="848112" y="1642017"/>
                    </a:lnTo>
                    <a:lnTo>
                      <a:pt x="854805" y="1693035"/>
                    </a:lnTo>
                    <a:lnTo>
                      <a:pt x="861367" y="1743529"/>
                    </a:lnTo>
                    <a:lnTo>
                      <a:pt x="867777" y="1793427"/>
                    </a:lnTo>
                    <a:lnTo>
                      <a:pt x="874015" y="1842655"/>
                    </a:lnTo>
                    <a:lnTo>
                      <a:pt x="1159765" y="1842655"/>
                    </a:lnTo>
                    <a:lnTo>
                      <a:pt x="1232377" y="1351309"/>
                    </a:lnTo>
                    <a:lnTo>
                      <a:pt x="1022712" y="1351309"/>
                    </a:lnTo>
                    <a:lnTo>
                      <a:pt x="1018288" y="1304603"/>
                    </a:lnTo>
                    <a:lnTo>
                      <a:pt x="1013542" y="1256972"/>
                    </a:lnTo>
                    <a:lnTo>
                      <a:pt x="1008494" y="1208490"/>
                    </a:lnTo>
                    <a:lnTo>
                      <a:pt x="1003165" y="1159230"/>
                    </a:lnTo>
                    <a:lnTo>
                      <a:pt x="997574" y="1109265"/>
                    </a:lnTo>
                    <a:lnTo>
                      <a:pt x="991744" y="1058669"/>
                    </a:lnTo>
                    <a:lnTo>
                      <a:pt x="985693" y="1007513"/>
                    </a:lnTo>
                    <a:lnTo>
                      <a:pt x="979443" y="955872"/>
                    </a:lnTo>
                    <a:lnTo>
                      <a:pt x="973015" y="903817"/>
                    </a:lnTo>
                    <a:lnTo>
                      <a:pt x="966429" y="851423"/>
                    </a:lnTo>
                    <a:lnTo>
                      <a:pt x="959705" y="798763"/>
                    </a:lnTo>
                    <a:lnTo>
                      <a:pt x="952864" y="745909"/>
                    </a:lnTo>
                    <a:lnTo>
                      <a:pt x="945928" y="692934"/>
                    </a:lnTo>
                    <a:lnTo>
                      <a:pt x="938915" y="639912"/>
                    </a:lnTo>
                    <a:lnTo>
                      <a:pt x="930552" y="577270"/>
                    </a:lnTo>
                    <a:close/>
                  </a:path>
                  <a:path w="5038725" h="1869440">
                    <a:moveTo>
                      <a:pt x="856350" y="26533"/>
                    </a:moveTo>
                    <a:lnTo>
                      <a:pt x="583877" y="26533"/>
                    </a:lnTo>
                    <a:lnTo>
                      <a:pt x="577654" y="74427"/>
                    </a:lnTo>
                    <a:lnTo>
                      <a:pt x="565877" y="164533"/>
                    </a:lnTo>
                    <a:lnTo>
                      <a:pt x="526396" y="464661"/>
                    </a:lnTo>
                    <a:lnTo>
                      <a:pt x="512728" y="568923"/>
                    </a:lnTo>
                    <a:lnTo>
                      <a:pt x="499044" y="673964"/>
                    </a:lnTo>
                    <a:lnTo>
                      <a:pt x="492241" y="726526"/>
                    </a:lnTo>
                    <a:lnTo>
                      <a:pt x="485487" y="778983"/>
                    </a:lnTo>
                    <a:lnTo>
                      <a:pt x="478801" y="831236"/>
                    </a:lnTo>
                    <a:lnTo>
                      <a:pt x="472200" y="883183"/>
                    </a:lnTo>
                    <a:lnTo>
                      <a:pt x="465796" y="933981"/>
                    </a:lnTo>
                    <a:lnTo>
                      <a:pt x="459325" y="985765"/>
                    </a:lnTo>
                    <a:lnTo>
                      <a:pt x="453086" y="1036199"/>
                    </a:lnTo>
                    <a:lnTo>
                      <a:pt x="447005" y="1085929"/>
                    </a:lnTo>
                    <a:lnTo>
                      <a:pt x="441098" y="1134854"/>
                    </a:lnTo>
                    <a:lnTo>
                      <a:pt x="435383" y="1182876"/>
                    </a:lnTo>
                    <a:lnTo>
                      <a:pt x="429878" y="1229894"/>
                    </a:lnTo>
                    <a:lnTo>
                      <a:pt x="424602" y="1275808"/>
                    </a:lnTo>
                    <a:lnTo>
                      <a:pt x="419571" y="1320519"/>
                    </a:lnTo>
                    <a:lnTo>
                      <a:pt x="414804" y="1363927"/>
                    </a:lnTo>
                    <a:lnTo>
                      <a:pt x="601355" y="1363927"/>
                    </a:lnTo>
                    <a:lnTo>
                      <a:pt x="612868" y="1285377"/>
                    </a:lnTo>
                    <a:lnTo>
                      <a:pt x="620556" y="1232645"/>
                    </a:lnTo>
                    <a:lnTo>
                      <a:pt x="628197" y="1179918"/>
                    </a:lnTo>
                    <a:lnTo>
                      <a:pt x="635769" y="1127280"/>
                    </a:lnTo>
                    <a:lnTo>
                      <a:pt x="643248" y="1074811"/>
                    </a:lnTo>
                    <a:lnTo>
                      <a:pt x="650609" y="1022591"/>
                    </a:lnTo>
                    <a:lnTo>
                      <a:pt x="657829" y="970703"/>
                    </a:lnTo>
                    <a:lnTo>
                      <a:pt x="664884" y="919228"/>
                    </a:lnTo>
                    <a:lnTo>
                      <a:pt x="671751" y="868246"/>
                    </a:lnTo>
                    <a:lnTo>
                      <a:pt x="678355" y="818224"/>
                    </a:lnTo>
                    <a:lnTo>
                      <a:pt x="684824" y="768088"/>
                    </a:lnTo>
                    <a:lnTo>
                      <a:pt x="690983" y="719075"/>
                    </a:lnTo>
                    <a:lnTo>
                      <a:pt x="696859" y="670880"/>
                    </a:lnTo>
                    <a:lnTo>
                      <a:pt x="702427" y="623584"/>
                    </a:lnTo>
                    <a:lnTo>
                      <a:pt x="707664" y="577270"/>
                    </a:lnTo>
                    <a:lnTo>
                      <a:pt x="930552" y="577270"/>
                    </a:lnTo>
                    <a:lnTo>
                      <a:pt x="924745" y="534017"/>
                    </a:lnTo>
                    <a:lnTo>
                      <a:pt x="917629" y="481291"/>
                    </a:lnTo>
                    <a:lnTo>
                      <a:pt x="882559" y="222791"/>
                    </a:lnTo>
                    <a:lnTo>
                      <a:pt x="875791" y="172629"/>
                    </a:lnTo>
                    <a:lnTo>
                      <a:pt x="869260" y="123943"/>
                    </a:lnTo>
                    <a:lnTo>
                      <a:pt x="862695" y="74645"/>
                    </a:lnTo>
                    <a:lnTo>
                      <a:pt x="856350" y="26533"/>
                    </a:lnTo>
                    <a:close/>
                  </a:path>
                  <a:path w="5038725" h="1869440">
                    <a:moveTo>
                      <a:pt x="1428155" y="26533"/>
                    </a:moveTo>
                    <a:lnTo>
                      <a:pt x="1145012" y="26533"/>
                    </a:lnTo>
                    <a:lnTo>
                      <a:pt x="1140144" y="74427"/>
                    </a:lnTo>
                    <a:lnTo>
                      <a:pt x="1135228" y="123149"/>
                    </a:lnTo>
                    <a:lnTo>
                      <a:pt x="1130104" y="174308"/>
                    </a:lnTo>
                    <a:lnTo>
                      <a:pt x="1125004" y="225619"/>
                    </a:lnTo>
                    <a:lnTo>
                      <a:pt x="1119864" y="277756"/>
                    </a:lnTo>
                    <a:lnTo>
                      <a:pt x="1114698" y="330601"/>
                    </a:lnTo>
                    <a:lnTo>
                      <a:pt x="1109521" y="384032"/>
                    </a:lnTo>
                    <a:lnTo>
                      <a:pt x="1104346" y="437930"/>
                    </a:lnTo>
                    <a:lnTo>
                      <a:pt x="1099190" y="492175"/>
                    </a:lnTo>
                    <a:lnTo>
                      <a:pt x="1094179" y="545454"/>
                    </a:lnTo>
                    <a:lnTo>
                      <a:pt x="1088990" y="601228"/>
                    </a:lnTo>
                    <a:lnTo>
                      <a:pt x="1083975" y="655795"/>
                    </a:lnTo>
                    <a:lnTo>
                      <a:pt x="1079037" y="710230"/>
                    </a:lnTo>
                    <a:lnTo>
                      <a:pt x="1073867" y="768088"/>
                    </a:lnTo>
                    <a:lnTo>
                      <a:pt x="1069483" y="817839"/>
                    </a:lnTo>
                    <a:lnTo>
                      <a:pt x="1064829" y="871544"/>
                    </a:lnTo>
                    <a:lnTo>
                      <a:pt x="1060343" y="924251"/>
                    </a:lnTo>
                    <a:lnTo>
                      <a:pt x="1056007" y="976227"/>
                    </a:lnTo>
                    <a:lnTo>
                      <a:pt x="1051836" y="1027351"/>
                    </a:lnTo>
                    <a:lnTo>
                      <a:pt x="1047844" y="1077503"/>
                    </a:lnTo>
                    <a:lnTo>
                      <a:pt x="1044045" y="1126565"/>
                    </a:lnTo>
                    <a:lnTo>
                      <a:pt x="1040455" y="1174415"/>
                    </a:lnTo>
                    <a:lnTo>
                      <a:pt x="1037088" y="1220935"/>
                    </a:lnTo>
                    <a:lnTo>
                      <a:pt x="1033958" y="1266004"/>
                    </a:lnTo>
                    <a:lnTo>
                      <a:pt x="1031081" y="1309502"/>
                    </a:lnTo>
                    <a:lnTo>
                      <a:pt x="1028471" y="1351309"/>
                    </a:lnTo>
                    <a:lnTo>
                      <a:pt x="1232377" y="1351309"/>
                    </a:lnTo>
                    <a:lnTo>
                      <a:pt x="1428155" y="26533"/>
                    </a:lnTo>
                    <a:close/>
                  </a:path>
                  <a:path w="5038725" h="1869440">
                    <a:moveTo>
                      <a:pt x="1992410" y="0"/>
                    </a:moveTo>
                    <a:lnTo>
                      <a:pt x="1945610" y="1657"/>
                    </a:lnTo>
                    <a:lnTo>
                      <a:pt x="1900877" y="6656"/>
                    </a:lnTo>
                    <a:lnTo>
                      <a:pt x="1858324" y="15034"/>
                    </a:lnTo>
                    <a:lnTo>
                      <a:pt x="1818050" y="26829"/>
                    </a:lnTo>
                    <a:lnTo>
                      <a:pt x="1780397" y="41951"/>
                    </a:lnTo>
                    <a:lnTo>
                      <a:pt x="1745016" y="60633"/>
                    </a:lnTo>
                    <a:lnTo>
                      <a:pt x="1712201" y="82833"/>
                    </a:lnTo>
                    <a:lnTo>
                      <a:pt x="1682051" y="108587"/>
                    </a:lnTo>
                    <a:lnTo>
                      <a:pt x="1654662" y="137933"/>
                    </a:lnTo>
                    <a:lnTo>
                      <a:pt x="1630131" y="170908"/>
                    </a:lnTo>
                    <a:lnTo>
                      <a:pt x="1608556" y="207550"/>
                    </a:lnTo>
                    <a:lnTo>
                      <a:pt x="1590033" y="247895"/>
                    </a:lnTo>
                    <a:lnTo>
                      <a:pt x="1574661" y="291980"/>
                    </a:lnTo>
                    <a:lnTo>
                      <a:pt x="1562535" y="339844"/>
                    </a:lnTo>
                    <a:lnTo>
                      <a:pt x="1553754" y="391523"/>
                    </a:lnTo>
                    <a:lnTo>
                      <a:pt x="1548414" y="447055"/>
                    </a:lnTo>
                    <a:lnTo>
                      <a:pt x="1546612" y="506476"/>
                    </a:lnTo>
                    <a:lnTo>
                      <a:pt x="1546612" y="1361414"/>
                    </a:lnTo>
                    <a:lnTo>
                      <a:pt x="1547918" y="1416143"/>
                    </a:lnTo>
                    <a:lnTo>
                      <a:pt x="1552179" y="1473996"/>
                    </a:lnTo>
                    <a:lnTo>
                      <a:pt x="1559190" y="1524991"/>
                    </a:lnTo>
                    <a:lnTo>
                      <a:pt x="1568987" y="1572062"/>
                    </a:lnTo>
                    <a:lnTo>
                      <a:pt x="1569069" y="1572456"/>
                    </a:lnTo>
                    <a:lnTo>
                      <a:pt x="1581853" y="1616401"/>
                    </a:lnTo>
                    <a:lnTo>
                      <a:pt x="1597570" y="1656807"/>
                    </a:lnTo>
                    <a:lnTo>
                      <a:pt x="1616264" y="1693697"/>
                    </a:lnTo>
                    <a:lnTo>
                      <a:pt x="1637969" y="1727064"/>
                    </a:lnTo>
                    <a:lnTo>
                      <a:pt x="1662719" y="1756912"/>
                    </a:lnTo>
                    <a:lnTo>
                      <a:pt x="1690552" y="1783242"/>
                    </a:lnTo>
                    <a:lnTo>
                      <a:pt x="1721502" y="1806055"/>
                    </a:lnTo>
                    <a:lnTo>
                      <a:pt x="1755606" y="1825353"/>
                    </a:lnTo>
                    <a:lnTo>
                      <a:pt x="1792899" y="1841139"/>
                    </a:lnTo>
                    <a:lnTo>
                      <a:pt x="1833417" y="1853413"/>
                    </a:lnTo>
                    <a:lnTo>
                      <a:pt x="1877197" y="1862179"/>
                    </a:lnTo>
                    <a:lnTo>
                      <a:pt x="1924635" y="1867477"/>
                    </a:lnTo>
                    <a:lnTo>
                      <a:pt x="1925434" y="1867477"/>
                    </a:lnTo>
                    <a:lnTo>
                      <a:pt x="1974683" y="1869189"/>
                    </a:lnTo>
                    <a:lnTo>
                      <a:pt x="2027321" y="1867477"/>
                    </a:lnTo>
                    <a:lnTo>
                      <a:pt x="2076652" y="1862326"/>
                    </a:lnTo>
                    <a:lnTo>
                      <a:pt x="2122692" y="1853712"/>
                    </a:lnTo>
                    <a:lnTo>
                      <a:pt x="2165456" y="1841614"/>
                    </a:lnTo>
                    <a:lnTo>
                      <a:pt x="2204959" y="1826006"/>
                    </a:lnTo>
                    <a:lnTo>
                      <a:pt x="2241215" y="1806867"/>
                    </a:lnTo>
                    <a:lnTo>
                      <a:pt x="2274240" y="1784173"/>
                    </a:lnTo>
                    <a:lnTo>
                      <a:pt x="2304048" y="1757901"/>
                    </a:lnTo>
                    <a:lnTo>
                      <a:pt x="2330655" y="1728028"/>
                    </a:lnTo>
                    <a:lnTo>
                      <a:pt x="2354076" y="1694531"/>
                    </a:lnTo>
                    <a:lnTo>
                      <a:pt x="2374325" y="1657386"/>
                    </a:lnTo>
                    <a:lnTo>
                      <a:pt x="2391418" y="1616571"/>
                    </a:lnTo>
                    <a:lnTo>
                      <a:pt x="2391472" y="1616401"/>
                    </a:lnTo>
                    <a:lnTo>
                      <a:pt x="1987300" y="1616401"/>
                    </a:lnTo>
                    <a:lnTo>
                      <a:pt x="1946882" y="1612033"/>
                    </a:lnTo>
                    <a:lnTo>
                      <a:pt x="1883697" y="1576617"/>
                    </a:lnTo>
                    <a:lnTo>
                      <a:pt x="1861208" y="1545249"/>
                    </a:lnTo>
                    <a:lnTo>
                      <a:pt x="1844973" y="1504563"/>
                    </a:lnTo>
                    <a:lnTo>
                      <a:pt x="1835130" y="1454398"/>
                    </a:lnTo>
                    <a:lnTo>
                      <a:pt x="1831818" y="1394596"/>
                    </a:lnTo>
                    <a:lnTo>
                      <a:pt x="1831930" y="479053"/>
                    </a:lnTo>
                    <a:lnTo>
                      <a:pt x="1835061" y="421260"/>
                    </a:lnTo>
                    <a:lnTo>
                      <a:pt x="1835118" y="420201"/>
                    </a:lnTo>
                    <a:lnTo>
                      <a:pt x="1844928" y="369098"/>
                    </a:lnTo>
                    <a:lnTo>
                      <a:pt x="1861116" y="327653"/>
                    </a:lnTo>
                    <a:lnTo>
                      <a:pt x="1883549" y="295703"/>
                    </a:lnTo>
                    <a:lnTo>
                      <a:pt x="1946611" y="259633"/>
                    </a:lnTo>
                    <a:lnTo>
                      <a:pt x="1986976" y="255185"/>
                    </a:lnTo>
                    <a:lnTo>
                      <a:pt x="2391295" y="255185"/>
                    </a:lnTo>
                    <a:lnTo>
                      <a:pt x="2389197" y="248804"/>
                    </a:lnTo>
                    <a:lnTo>
                      <a:pt x="2371578" y="208294"/>
                    </a:lnTo>
                    <a:lnTo>
                      <a:pt x="2350949" y="171507"/>
                    </a:lnTo>
                    <a:lnTo>
                      <a:pt x="2327372" y="138405"/>
                    </a:lnTo>
                    <a:lnTo>
                      <a:pt x="2300907" y="108949"/>
                    </a:lnTo>
                    <a:lnTo>
                      <a:pt x="2271613" y="83102"/>
                    </a:lnTo>
                    <a:lnTo>
                      <a:pt x="2239551" y="60825"/>
                    </a:lnTo>
                    <a:lnTo>
                      <a:pt x="2204781" y="42080"/>
                    </a:lnTo>
                    <a:lnTo>
                      <a:pt x="2167362" y="26829"/>
                    </a:lnTo>
                    <a:lnTo>
                      <a:pt x="2127356" y="15034"/>
                    </a:lnTo>
                    <a:lnTo>
                      <a:pt x="2084822" y="6656"/>
                    </a:lnTo>
                    <a:lnTo>
                      <a:pt x="2039820" y="1657"/>
                    </a:lnTo>
                    <a:lnTo>
                      <a:pt x="1992410" y="0"/>
                    </a:lnTo>
                    <a:close/>
                  </a:path>
                  <a:path w="5038725" h="1869440">
                    <a:moveTo>
                      <a:pt x="2391295" y="255185"/>
                    </a:moveTo>
                    <a:lnTo>
                      <a:pt x="1986976" y="255185"/>
                    </a:lnTo>
                    <a:lnTo>
                      <a:pt x="2031499" y="260021"/>
                    </a:lnTo>
                    <a:lnTo>
                      <a:pt x="2067966" y="274349"/>
                    </a:lnTo>
                    <a:lnTo>
                      <a:pt x="2118489" y="330419"/>
                    </a:lnTo>
                    <a:lnTo>
                      <a:pt x="2133424" y="371626"/>
                    </a:lnTo>
                    <a:lnTo>
                      <a:pt x="2142063" y="421260"/>
                    </a:lnTo>
                    <a:lnTo>
                      <a:pt x="2144845" y="479053"/>
                    </a:lnTo>
                    <a:lnTo>
                      <a:pt x="2144845" y="1390575"/>
                    </a:lnTo>
                    <a:lnTo>
                      <a:pt x="2141830" y="1453373"/>
                    </a:lnTo>
                    <a:lnTo>
                      <a:pt x="2132763" y="1504563"/>
                    </a:lnTo>
                    <a:lnTo>
                      <a:pt x="2117110" y="1546508"/>
                    </a:lnTo>
                    <a:lnTo>
                      <a:pt x="2095004" y="1577807"/>
                    </a:lnTo>
                    <a:lnTo>
                      <a:pt x="2030299" y="1612273"/>
                    </a:lnTo>
                    <a:lnTo>
                      <a:pt x="1987300" y="1616401"/>
                    </a:lnTo>
                    <a:lnTo>
                      <a:pt x="2391472" y="1616401"/>
                    </a:lnTo>
                    <a:lnTo>
                      <a:pt x="2405246" y="1572456"/>
                    </a:lnTo>
                    <a:lnTo>
                      <a:pt x="2416195" y="1523837"/>
                    </a:lnTo>
                    <a:lnTo>
                      <a:pt x="2423909" y="1471871"/>
                    </a:lnTo>
                    <a:lnTo>
                      <a:pt x="2428526" y="1416143"/>
                    </a:lnTo>
                    <a:lnTo>
                      <a:pt x="2429938" y="1361414"/>
                    </a:lnTo>
                    <a:lnTo>
                      <a:pt x="2430004" y="506476"/>
                    </a:lnTo>
                    <a:lnTo>
                      <a:pt x="2428387" y="448840"/>
                    </a:lnTo>
                    <a:lnTo>
                      <a:pt x="2423403" y="393056"/>
                    </a:lnTo>
                    <a:lnTo>
                      <a:pt x="2415170" y="341147"/>
                    </a:lnTo>
                    <a:lnTo>
                      <a:pt x="2403748" y="293076"/>
                    </a:lnTo>
                    <a:lnTo>
                      <a:pt x="2391295" y="255185"/>
                    </a:lnTo>
                    <a:close/>
                  </a:path>
                  <a:path w="5038725" h="1869440">
                    <a:moveTo>
                      <a:pt x="3025426" y="26533"/>
                    </a:moveTo>
                    <a:lnTo>
                      <a:pt x="2637458" y="26533"/>
                    </a:lnTo>
                    <a:lnTo>
                      <a:pt x="2637458" y="1842655"/>
                    </a:lnTo>
                    <a:lnTo>
                      <a:pt x="2917555" y="1842655"/>
                    </a:lnTo>
                    <a:lnTo>
                      <a:pt x="2917555" y="1030544"/>
                    </a:lnTo>
                    <a:lnTo>
                      <a:pt x="3405020" y="1030544"/>
                    </a:lnTo>
                    <a:lnTo>
                      <a:pt x="3370268" y="976087"/>
                    </a:lnTo>
                    <a:lnTo>
                      <a:pt x="3313633" y="929943"/>
                    </a:lnTo>
                    <a:lnTo>
                      <a:pt x="3280025" y="912192"/>
                    </a:lnTo>
                    <a:lnTo>
                      <a:pt x="3302295" y="902116"/>
                    </a:lnTo>
                    <a:lnTo>
                      <a:pt x="3350982" y="870392"/>
                    </a:lnTo>
                    <a:lnTo>
                      <a:pt x="3398846" y="816602"/>
                    </a:lnTo>
                    <a:lnTo>
                      <a:pt x="3408615" y="799284"/>
                    </a:lnTo>
                    <a:lnTo>
                      <a:pt x="2917555" y="799284"/>
                    </a:lnTo>
                    <a:lnTo>
                      <a:pt x="2917555" y="257863"/>
                    </a:lnTo>
                    <a:lnTo>
                      <a:pt x="3435100" y="257863"/>
                    </a:lnTo>
                    <a:lnTo>
                      <a:pt x="3418637" y="217798"/>
                    </a:lnTo>
                    <a:lnTo>
                      <a:pt x="3398717" y="182027"/>
                    </a:lnTo>
                    <a:lnTo>
                      <a:pt x="3375411" y="150397"/>
                    </a:lnTo>
                    <a:lnTo>
                      <a:pt x="3348794" y="122752"/>
                    </a:lnTo>
                    <a:lnTo>
                      <a:pt x="3318939" y="98939"/>
                    </a:lnTo>
                    <a:lnTo>
                      <a:pt x="3285918" y="78802"/>
                    </a:lnTo>
                    <a:lnTo>
                      <a:pt x="3249806" y="62187"/>
                    </a:lnTo>
                    <a:lnTo>
                      <a:pt x="3210675" y="48939"/>
                    </a:lnTo>
                    <a:lnTo>
                      <a:pt x="3168598" y="38904"/>
                    </a:lnTo>
                    <a:lnTo>
                      <a:pt x="3123649" y="31928"/>
                    </a:lnTo>
                    <a:lnTo>
                      <a:pt x="3075900" y="27856"/>
                    </a:lnTo>
                    <a:lnTo>
                      <a:pt x="3025426" y="26533"/>
                    </a:lnTo>
                    <a:close/>
                  </a:path>
                  <a:path w="5038725" h="1869440">
                    <a:moveTo>
                      <a:pt x="3405020" y="1030544"/>
                    </a:moveTo>
                    <a:lnTo>
                      <a:pt x="2982547" y="1030544"/>
                    </a:lnTo>
                    <a:lnTo>
                      <a:pt x="3031917" y="1032589"/>
                    </a:lnTo>
                    <a:lnTo>
                      <a:pt x="3072223" y="1039381"/>
                    </a:lnTo>
                    <a:lnTo>
                      <a:pt x="3129124" y="1071154"/>
                    </a:lnTo>
                    <a:lnTo>
                      <a:pt x="3160202" y="1133753"/>
                    </a:lnTo>
                    <a:lnTo>
                      <a:pt x="3168230" y="1179078"/>
                    </a:lnTo>
                    <a:lnTo>
                      <a:pt x="3172410" y="1235070"/>
                    </a:lnTo>
                    <a:lnTo>
                      <a:pt x="3173610" y="1302714"/>
                    </a:lnTo>
                    <a:lnTo>
                      <a:pt x="3173509" y="1342551"/>
                    </a:lnTo>
                    <a:lnTo>
                      <a:pt x="3173309" y="1389038"/>
                    </a:lnTo>
                    <a:lnTo>
                      <a:pt x="3173235" y="1495561"/>
                    </a:lnTo>
                    <a:lnTo>
                      <a:pt x="3173655" y="1550543"/>
                    </a:lnTo>
                    <a:lnTo>
                      <a:pt x="3174610" y="1608644"/>
                    </a:lnTo>
                    <a:lnTo>
                      <a:pt x="3176247" y="1664945"/>
                    </a:lnTo>
                    <a:lnTo>
                      <a:pt x="3178717" y="1718003"/>
                    </a:lnTo>
                    <a:lnTo>
                      <a:pt x="3182165" y="1766248"/>
                    </a:lnTo>
                    <a:lnTo>
                      <a:pt x="3186752" y="1808322"/>
                    </a:lnTo>
                    <a:lnTo>
                      <a:pt x="3192635" y="1842655"/>
                    </a:lnTo>
                    <a:lnTo>
                      <a:pt x="3463161" y="1842655"/>
                    </a:lnTo>
                    <a:lnTo>
                      <a:pt x="3458413" y="1808322"/>
                    </a:lnTo>
                    <a:lnTo>
                      <a:pt x="3454642" y="1766248"/>
                    </a:lnTo>
                    <a:lnTo>
                      <a:pt x="3451747" y="1718003"/>
                    </a:lnTo>
                    <a:lnTo>
                      <a:pt x="3449619" y="1665218"/>
                    </a:lnTo>
                    <a:lnTo>
                      <a:pt x="3448141" y="1609483"/>
                    </a:lnTo>
                    <a:lnTo>
                      <a:pt x="3447195" y="1552397"/>
                    </a:lnTo>
                    <a:lnTo>
                      <a:pt x="3446667" y="1495561"/>
                    </a:lnTo>
                    <a:lnTo>
                      <a:pt x="3446554" y="1342551"/>
                    </a:lnTo>
                    <a:lnTo>
                      <a:pt x="3446523" y="1284662"/>
                    </a:lnTo>
                    <a:lnTo>
                      <a:pt x="3444300" y="1208621"/>
                    </a:lnTo>
                    <a:lnTo>
                      <a:pt x="3437716" y="1143999"/>
                    </a:lnTo>
                    <a:lnTo>
                      <a:pt x="3426895" y="1089616"/>
                    </a:lnTo>
                    <a:lnTo>
                      <a:pt x="3411964" y="1044290"/>
                    </a:lnTo>
                    <a:lnTo>
                      <a:pt x="3405020" y="1030544"/>
                    </a:lnTo>
                    <a:close/>
                  </a:path>
                  <a:path w="5038725" h="1869440">
                    <a:moveTo>
                      <a:pt x="3435100" y="257863"/>
                    </a:moveTo>
                    <a:lnTo>
                      <a:pt x="2997665" y="257863"/>
                    </a:lnTo>
                    <a:lnTo>
                      <a:pt x="3050351" y="261739"/>
                    </a:lnTo>
                    <a:lnTo>
                      <a:pt x="3093016" y="273340"/>
                    </a:lnTo>
                    <a:lnTo>
                      <a:pt x="3150122" y="318071"/>
                    </a:lnTo>
                    <a:lnTo>
                      <a:pt x="3177463" y="389122"/>
                    </a:lnTo>
                    <a:lnTo>
                      <a:pt x="3182921" y="433623"/>
                    </a:lnTo>
                    <a:lnTo>
                      <a:pt x="3184478" y="483629"/>
                    </a:lnTo>
                    <a:lnTo>
                      <a:pt x="3184478" y="545931"/>
                    </a:lnTo>
                    <a:lnTo>
                      <a:pt x="3181947" y="610960"/>
                    </a:lnTo>
                    <a:lnTo>
                      <a:pt x="3181848" y="613518"/>
                    </a:lnTo>
                    <a:lnTo>
                      <a:pt x="3173649" y="668834"/>
                    </a:lnTo>
                    <a:lnTo>
                      <a:pt x="3159422" y="712881"/>
                    </a:lnTo>
                    <a:lnTo>
                      <a:pt x="3138708" y="746667"/>
                    </a:lnTo>
                    <a:lnTo>
                      <a:pt x="3075978" y="787470"/>
                    </a:lnTo>
                    <a:lnTo>
                      <a:pt x="3033044" y="796498"/>
                    </a:lnTo>
                    <a:lnTo>
                      <a:pt x="2981783" y="799284"/>
                    </a:lnTo>
                    <a:lnTo>
                      <a:pt x="3408615" y="799284"/>
                    </a:lnTo>
                    <a:lnTo>
                      <a:pt x="3438270" y="732779"/>
                    </a:lnTo>
                    <a:lnTo>
                      <a:pt x="3452435" y="677117"/>
                    </a:lnTo>
                    <a:lnTo>
                      <a:pt x="3461632" y="610960"/>
                    </a:lnTo>
                    <a:lnTo>
                      <a:pt x="3464910" y="533313"/>
                    </a:lnTo>
                    <a:lnTo>
                      <a:pt x="3464910" y="464163"/>
                    </a:lnTo>
                    <a:lnTo>
                      <a:pt x="3463010" y="405373"/>
                    </a:lnTo>
                    <a:lnTo>
                      <a:pt x="3457360" y="351497"/>
                    </a:lnTo>
                    <a:lnTo>
                      <a:pt x="3448032" y="302378"/>
                    </a:lnTo>
                    <a:lnTo>
                      <a:pt x="3435100" y="257863"/>
                    </a:lnTo>
                    <a:close/>
                  </a:path>
                  <a:path w="5038725" h="1869440">
                    <a:moveTo>
                      <a:pt x="3948602" y="26533"/>
                    </a:moveTo>
                    <a:lnTo>
                      <a:pt x="3673291" y="26533"/>
                    </a:lnTo>
                    <a:lnTo>
                      <a:pt x="3673291" y="1842655"/>
                    </a:lnTo>
                    <a:lnTo>
                      <a:pt x="3948602" y="1842655"/>
                    </a:lnTo>
                    <a:lnTo>
                      <a:pt x="3948602" y="1269490"/>
                    </a:lnTo>
                    <a:lnTo>
                      <a:pt x="4065719" y="1024911"/>
                    </a:lnTo>
                    <a:lnTo>
                      <a:pt x="4349848" y="1024911"/>
                    </a:lnTo>
                    <a:lnTo>
                      <a:pt x="4293685" y="846906"/>
                    </a:lnTo>
                    <a:lnTo>
                      <a:pt x="3948602" y="846906"/>
                    </a:lnTo>
                    <a:lnTo>
                      <a:pt x="3948602" y="26533"/>
                    </a:lnTo>
                    <a:close/>
                  </a:path>
                  <a:path w="5038725" h="1869440">
                    <a:moveTo>
                      <a:pt x="4349848" y="1024911"/>
                    </a:moveTo>
                    <a:lnTo>
                      <a:pt x="4065719" y="1024911"/>
                    </a:lnTo>
                    <a:lnTo>
                      <a:pt x="4302853" y="1842655"/>
                    </a:lnTo>
                    <a:lnTo>
                      <a:pt x="4607859" y="1842655"/>
                    </a:lnTo>
                    <a:lnTo>
                      <a:pt x="4349848" y="1024911"/>
                    </a:lnTo>
                    <a:close/>
                  </a:path>
                  <a:path w="5038725" h="1869440">
                    <a:moveTo>
                      <a:pt x="4588289" y="26533"/>
                    </a:moveTo>
                    <a:lnTo>
                      <a:pt x="4276435" y="26533"/>
                    </a:lnTo>
                    <a:lnTo>
                      <a:pt x="4198452" y="221763"/>
                    </a:lnTo>
                    <a:lnTo>
                      <a:pt x="4071108" y="542194"/>
                    </a:lnTo>
                    <a:lnTo>
                      <a:pt x="3995408" y="734037"/>
                    </a:lnTo>
                    <a:lnTo>
                      <a:pt x="3964459" y="813097"/>
                    </a:lnTo>
                    <a:lnTo>
                      <a:pt x="3951314" y="846906"/>
                    </a:lnTo>
                    <a:lnTo>
                      <a:pt x="4293685" y="846906"/>
                    </a:lnTo>
                    <a:lnTo>
                      <a:pt x="4257493" y="732197"/>
                    </a:lnTo>
                    <a:lnTo>
                      <a:pt x="4588289" y="26533"/>
                    </a:lnTo>
                    <a:close/>
                  </a:path>
                  <a:path w="5038725" h="1869440">
                    <a:moveTo>
                      <a:pt x="5038349" y="1439935"/>
                    </a:moveTo>
                    <a:lnTo>
                      <a:pt x="4758253" y="1439935"/>
                    </a:lnTo>
                    <a:lnTo>
                      <a:pt x="4758253" y="1842655"/>
                    </a:lnTo>
                    <a:lnTo>
                      <a:pt x="5038349" y="1842655"/>
                    </a:lnTo>
                    <a:lnTo>
                      <a:pt x="5038349" y="1439935"/>
                    </a:lnTo>
                    <a:close/>
                  </a:path>
                </a:pathLst>
              </a:custGeom>
              <a:solidFill>
                <a:srgbClr val="FFFFFF"/>
              </a:solidFill>
            </p:spPr>
            <p:txBody>
              <a:bodyPr wrap="square" lIns="0" tIns="0" rIns="0" bIns="0" rtlCol="0"/>
              <a:lstStyle/>
              <a:p>
                <a:endParaRPr/>
              </a:p>
            </p:txBody>
          </p:sp>
        </p:grpSp>
        <p:sp>
          <p:nvSpPr>
            <p:cNvPr id="9" name="object 5">
              <a:extLst>
                <a:ext uri="{FF2B5EF4-FFF2-40B4-BE49-F238E27FC236}">
                  <a16:creationId xmlns:a16="http://schemas.microsoft.com/office/drawing/2014/main" id="{07BDABE2-9383-721C-DE50-96960D14309B}"/>
                </a:ext>
              </a:extLst>
            </p:cNvPr>
            <p:cNvSpPr/>
            <p:nvPr/>
          </p:nvSpPr>
          <p:spPr>
            <a:xfrm>
              <a:off x="1152243" y="3477600"/>
              <a:ext cx="2834640" cy="1816735"/>
            </a:xfrm>
            <a:custGeom>
              <a:avLst/>
              <a:gdLst/>
              <a:ahLst/>
              <a:cxnLst/>
              <a:rect l="l" t="t" r="r" b="b"/>
              <a:pathLst>
                <a:path w="2834640" h="1816735">
                  <a:moveTo>
                    <a:pt x="571647" y="259971"/>
                  </a:moveTo>
                  <a:lnTo>
                    <a:pt x="291551" y="259971"/>
                  </a:lnTo>
                  <a:lnTo>
                    <a:pt x="291551" y="1816122"/>
                  </a:lnTo>
                  <a:lnTo>
                    <a:pt x="571647" y="1816122"/>
                  </a:lnTo>
                  <a:lnTo>
                    <a:pt x="571647" y="259971"/>
                  </a:lnTo>
                  <a:close/>
                </a:path>
                <a:path w="2834640" h="1816735">
                  <a:moveTo>
                    <a:pt x="864947" y="0"/>
                  </a:moveTo>
                  <a:lnTo>
                    <a:pt x="0" y="0"/>
                  </a:lnTo>
                  <a:lnTo>
                    <a:pt x="0" y="259971"/>
                  </a:lnTo>
                  <a:lnTo>
                    <a:pt x="864947" y="259971"/>
                  </a:lnTo>
                  <a:lnTo>
                    <a:pt x="864947" y="0"/>
                  </a:lnTo>
                  <a:close/>
                </a:path>
                <a:path w="2834640" h="1816735">
                  <a:moveTo>
                    <a:pt x="1269772" y="0"/>
                  </a:moveTo>
                  <a:lnTo>
                    <a:pt x="989666" y="0"/>
                  </a:lnTo>
                  <a:lnTo>
                    <a:pt x="989666" y="1816122"/>
                  </a:lnTo>
                  <a:lnTo>
                    <a:pt x="1269772" y="1816122"/>
                  </a:lnTo>
                  <a:lnTo>
                    <a:pt x="1269772" y="974546"/>
                  </a:lnTo>
                  <a:lnTo>
                    <a:pt x="1851367" y="974546"/>
                  </a:lnTo>
                  <a:lnTo>
                    <a:pt x="1851367" y="716962"/>
                  </a:lnTo>
                  <a:lnTo>
                    <a:pt x="1269772" y="716962"/>
                  </a:lnTo>
                  <a:lnTo>
                    <a:pt x="1269772" y="0"/>
                  </a:lnTo>
                  <a:close/>
                </a:path>
                <a:path w="2834640" h="1816735">
                  <a:moveTo>
                    <a:pt x="1851367" y="974546"/>
                  </a:moveTo>
                  <a:lnTo>
                    <a:pt x="1571271" y="974546"/>
                  </a:lnTo>
                  <a:lnTo>
                    <a:pt x="1571271" y="1816122"/>
                  </a:lnTo>
                  <a:lnTo>
                    <a:pt x="1851367" y="1816122"/>
                  </a:lnTo>
                  <a:lnTo>
                    <a:pt x="1851367" y="974546"/>
                  </a:lnTo>
                  <a:close/>
                </a:path>
                <a:path w="2834640" h="1816735">
                  <a:moveTo>
                    <a:pt x="1851367" y="0"/>
                  </a:moveTo>
                  <a:lnTo>
                    <a:pt x="1571271" y="0"/>
                  </a:lnTo>
                  <a:lnTo>
                    <a:pt x="1571271" y="716962"/>
                  </a:lnTo>
                  <a:lnTo>
                    <a:pt x="1851367" y="716962"/>
                  </a:lnTo>
                  <a:lnTo>
                    <a:pt x="1851367" y="0"/>
                  </a:lnTo>
                  <a:close/>
                </a:path>
                <a:path w="2834640" h="1816735">
                  <a:moveTo>
                    <a:pt x="2795181" y="0"/>
                  </a:moveTo>
                  <a:lnTo>
                    <a:pt x="2093800" y="0"/>
                  </a:lnTo>
                  <a:lnTo>
                    <a:pt x="2093800" y="1816122"/>
                  </a:lnTo>
                  <a:lnTo>
                    <a:pt x="2798553" y="1816122"/>
                  </a:lnTo>
                  <a:lnTo>
                    <a:pt x="2834018" y="1558538"/>
                  </a:lnTo>
                  <a:lnTo>
                    <a:pt x="2373896" y="1558538"/>
                  </a:lnTo>
                  <a:lnTo>
                    <a:pt x="2373896" y="986503"/>
                  </a:lnTo>
                  <a:lnTo>
                    <a:pt x="2773109" y="986503"/>
                  </a:lnTo>
                  <a:lnTo>
                    <a:pt x="2773109" y="728930"/>
                  </a:lnTo>
                  <a:lnTo>
                    <a:pt x="2373896" y="728930"/>
                  </a:lnTo>
                  <a:lnTo>
                    <a:pt x="2373896" y="259971"/>
                  </a:lnTo>
                  <a:lnTo>
                    <a:pt x="2795181" y="259971"/>
                  </a:lnTo>
                  <a:lnTo>
                    <a:pt x="2795181" y="0"/>
                  </a:lnTo>
                  <a:close/>
                </a:path>
              </a:pathLst>
            </a:custGeom>
            <a:solidFill>
              <a:srgbClr val="FFFFFF"/>
            </a:solidFill>
          </p:spPr>
          <p:txBody>
            <a:bodyPr wrap="square" lIns="0" tIns="0" rIns="0" bIns="0" rtlCol="0"/>
            <a:lstStyle/>
            <a:p>
              <a:endParaRPr/>
            </a:p>
          </p:txBody>
        </p:sp>
        <p:sp>
          <p:nvSpPr>
            <p:cNvPr id="10" name="object 6">
              <a:extLst>
                <a:ext uri="{FF2B5EF4-FFF2-40B4-BE49-F238E27FC236}">
                  <a16:creationId xmlns:a16="http://schemas.microsoft.com/office/drawing/2014/main" id="{2BC831E4-A184-FB7D-93E7-4068E5BD1943}"/>
                </a:ext>
              </a:extLst>
            </p:cNvPr>
            <p:cNvSpPr/>
            <p:nvPr/>
          </p:nvSpPr>
          <p:spPr>
            <a:xfrm>
              <a:off x="1179195" y="1181989"/>
              <a:ext cx="5419090" cy="1869439"/>
            </a:xfrm>
            <a:custGeom>
              <a:avLst/>
              <a:gdLst/>
              <a:ahLst/>
              <a:cxnLst/>
              <a:rect l="l" t="t" r="r" b="b"/>
              <a:pathLst>
                <a:path w="5419090" h="1869439">
                  <a:moveTo>
                    <a:pt x="297823" y="26533"/>
                  </a:moveTo>
                  <a:lnTo>
                    <a:pt x="0" y="26533"/>
                  </a:lnTo>
                  <a:lnTo>
                    <a:pt x="248704" y="1842655"/>
                  </a:lnTo>
                  <a:lnTo>
                    <a:pt x="532057" y="1842655"/>
                  </a:lnTo>
                  <a:lnTo>
                    <a:pt x="538683" y="1795208"/>
                  </a:lnTo>
                  <a:lnTo>
                    <a:pt x="545525" y="1746874"/>
                  </a:lnTo>
                  <a:lnTo>
                    <a:pt x="552559" y="1697736"/>
                  </a:lnTo>
                  <a:lnTo>
                    <a:pt x="559760" y="1647873"/>
                  </a:lnTo>
                  <a:lnTo>
                    <a:pt x="567105" y="1597367"/>
                  </a:lnTo>
                  <a:lnTo>
                    <a:pt x="574570" y="1546299"/>
                  </a:lnTo>
                  <a:lnTo>
                    <a:pt x="601355" y="1363927"/>
                  </a:lnTo>
                  <a:lnTo>
                    <a:pt x="409694" y="1363927"/>
                  </a:lnTo>
                  <a:lnTo>
                    <a:pt x="407904" y="1323232"/>
                  </a:lnTo>
                  <a:lnTo>
                    <a:pt x="405759" y="1280394"/>
                  </a:lnTo>
                  <a:lnTo>
                    <a:pt x="403280" y="1235572"/>
                  </a:lnTo>
                  <a:lnTo>
                    <a:pt x="400485" y="1188927"/>
                  </a:lnTo>
                  <a:lnTo>
                    <a:pt x="397393" y="1140620"/>
                  </a:lnTo>
                  <a:lnTo>
                    <a:pt x="394023" y="1090812"/>
                  </a:lnTo>
                  <a:lnTo>
                    <a:pt x="390395" y="1039662"/>
                  </a:lnTo>
                  <a:lnTo>
                    <a:pt x="386528" y="987332"/>
                  </a:lnTo>
                  <a:lnTo>
                    <a:pt x="382498" y="934726"/>
                  </a:lnTo>
                  <a:lnTo>
                    <a:pt x="378153" y="879771"/>
                  </a:lnTo>
                  <a:lnTo>
                    <a:pt x="373128" y="818224"/>
                  </a:lnTo>
                  <a:lnTo>
                    <a:pt x="369050" y="769415"/>
                  </a:lnTo>
                  <a:lnTo>
                    <a:pt x="364274" y="713590"/>
                  </a:lnTo>
                  <a:lnTo>
                    <a:pt x="359373" y="657548"/>
                  </a:lnTo>
                  <a:lnTo>
                    <a:pt x="354367" y="601449"/>
                  </a:lnTo>
                  <a:lnTo>
                    <a:pt x="349383" y="546648"/>
                  </a:lnTo>
                  <a:lnTo>
                    <a:pt x="344115" y="489723"/>
                  </a:lnTo>
                  <a:lnTo>
                    <a:pt x="338908" y="434417"/>
                  </a:lnTo>
                  <a:lnTo>
                    <a:pt x="333672" y="379696"/>
                  </a:lnTo>
                  <a:lnTo>
                    <a:pt x="328427" y="325722"/>
                  </a:lnTo>
                  <a:lnTo>
                    <a:pt x="323190" y="272654"/>
                  </a:lnTo>
                  <a:lnTo>
                    <a:pt x="317983" y="220653"/>
                  </a:lnTo>
                  <a:lnTo>
                    <a:pt x="312823" y="169880"/>
                  </a:lnTo>
                  <a:lnTo>
                    <a:pt x="307731" y="120495"/>
                  </a:lnTo>
                  <a:lnTo>
                    <a:pt x="302724" y="72659"/>
                  </a:lnTo>
                  <a:lnTo>
                    <a:pt x="297823" y="26533"/>
                  </a:lnTo>
                  <a:close/>
                </a:path>
                <a:path w="5419090" h="1869439">
                  <a:moveTo>
                    <a:pt x="930552" y="577270"/>
                  </a:moveTo>
                  <a:lnTo>
                    <a:pt x="712774" y="577270"/>
                  </a:lnTo>
                  <a:lnTo>
                    <a:pt x="717585" y="622635"/>
                  </a:lnTo>
                  <a:lnTo>
                    <a:pt x="722687" y="668991"/>
                  </a:lnTo>
                  <a:lnTo>
                    <a:pt x="728059" y="716265"/>
                  </a:lnTo>
                  <a:lnTo>
                    <a:pt x="733685" y="764414"/>
                  </a:lnTo>
                  <a:lnTo>
                    <a:pt x="740093" y="817839"/>
                  </a:lnTo>
                  <a:lnTo>
                    <a:pt x="745599" y="862877"/>
                  </a:lnTo>
                  <a:lnTo>
                    <a:pt x="751853" y="913104"/>
                  </a:lnTo>
                  <a:lnTo>
                    <a:pt x="758277" y="963888"/>
                  </a:lnTo>
                  <a:lnTo>
                    <a:pt x="764850" y="1015158"/>
                  </a:lnTo>
                  <a:lnTo>
                    <a:pt x="771554" y="1066842"/>
                  </a:lnTo>
                  <a:lnTo>
                    <a:pt x="779384" y="1126565"/>
                  </a:lnTo>
                  <a:lnTo>
                    <a:pt x="785270" y="1171160"/>
                  </a:lnTo>
                  <a:lnTo>
                    <a:pt x="792243" y="1223651"/>
                  </a:lnTo>
                  <a:lnTo>
                    <a:pt x="806316" y="1328936"/>
                  </a:lnTo>
                  <a:lnTo>
                    <a:pt x="827444" y="1486537"/>
                  </a:lnTo>
                  <a:lnTo>
                    <a:pt x="834411" y="1538696"/>
                  </a:lnTo>
                  <a:lnTo>
                    <a:pt x="841307" y="1590546"/>
                  </a:lnTo>
                  <a:lnTo>
                    <a:pt x="848112" y="1642017"/>
                  </a:lnTo>
                  <a:lnTo>
                    <a:pt x="854805" y="1693035"/>
                  </a:lnTo>
                  <a:lnTo>
                    <a:pt x="861367" y="1743529"/>
                  </a:lnTo>
                  <a:lnTo>
                    <a:pt x="867777" y="1793427"/>
                  </a:lnTo>
                  <a:lnTo>
                    <a:pt x="874015" y="1842655"/>
                  </a:lnTo>
                  <a:lnTo>
                    <a:pt x="1159765" y="1842655"/>
                  </a:lnTo>
                  <a:lnTo>
                    <a:pt x="1232377" y="1351309"/>
                  </a:lnTo>
                  <a:lnTo>
                    <a:pt x="1022712" y="1351309"/>
                  </a:lnTo>
                  <a:lnTo>
                    <a:pt x="1018288" y="1304603"/>
                  </a:lnTo>
                  <a:lnTo>
                    <a:pt x="1013542" y="1256972"/>
                  </a:lnTo>
                  <a:lnTo>
                    <a:pt x="1008494" y="1208490"/>
                  </a:lnTo>
                  <a:lnTo>
                    <a:pt x="1003165" y="1159230"/>
                  </a:lnTo>
                  <a:lnTo>
                    <a:pt x="997574" y="1109265"/>
                  </a:lnTo>
                  <a:lnTo>
                    <a:pt x="991744" y="1058669"/>
                  </a:lnTo>
                  <a:lnTo>
                    <a:pt x="985693" y="1007513"/>
                  </a:lnTo>
                  <a:lnTo>
                    <a:pt x="979443" y="955872"/>
                  </a:lnTo>
                  <a:lnTo>
                    <a:pt x="973015" y="903817"/>
                  </a:lnTo>
                  <a:lnTo>
                    <a:pt x="966429" y="851423"/>
                  </a:lnTo>
                  <a:lnTo>
                    <a:pt x="959705" y="798763"/>
                  </a:lnTo>
                  <a:lnTo>
                    <a:pt x="952864" y="745909"/>
                  </a:lnTo>
                  <a:lnTo>
                    <a:pt x="945928" y="692934"/>
                  </a:lnTo>
                  <a:lnTo>
                    <a:pt x="938915" y="639912"/>
                  </a:lnTo>
                  <a:lnTo>
                    <a:pt x="930552" y="577270"/>
                  </a:lnTo>
                  <a:close/>
                </a:path>
                <a:path w="5419090" h="1869439">
                  <a:moveTo>
                    <a:pt x="856350" y="26533"/>
                  </a:moveTo>
                  <a:lnTo>
                    <a:pt x="583877" y="26533"/>
                  </a:lnTo>
                  <a:lnTo>
                    <a:pt x="577654" y="74427"/>
                  </a:lnTo>
                  <a:lnTo>
                    <a:pt x="565877" y="164533"/>
                  </a:lnTo>
                  <a:lnTo>
                    <a:pt x="526396" y="464661"/>
                  </a:lnTo>
                  <a:lnTo>
                    <a:pt x="512728" y="568923"/>
                  </a:lnTo>
                  <a:lnTo>
                    <a:pt x="499044" y="673964"/>
                  </a:lnTo>
                  <a:lnTo>
                    <a:pt x="492241" y="726526"/>
                  </a:lnTo>
                  <a:lnTo>
                    <a:pt x="485487" y="778983"/>
                  </a:lnTo>
                  <a:lnTo>
                    <a:pt x="478801" y="831236"/>
                  </a:lnTo>
                  <a:lnTo>
                    <a:pt x="472200" y="883183"/>
                  </a:lnTo>
                  <a:lnTo>
                    <a:pt x="465796" y="933981"/>
                  </a:lnTo>
                  <a:lnTo>
                    <a:pt x="459325" y="985765"/>
                  </a:lnTo>
                  <a:lnTo>
                    <a:pt x="453086" y="1036199"/>
                  </a:lnTo>
                  <a:lnTo>
                    <a:pt x="447005" y="1085929"/>
                  </a:lnTo>
                  <a:lnTo>
                    <a:pt x="441098" y="1134854"/>
                  </a:lnTo>
                  <a:lnTo>
                    <a:pt x="435383" y="1182876"/>
                  </a:lnTo>
                  <a:lnTo>
                    <a:pt x="429878" y="1229894"/>
                  </a:lnTo>
                  <a:lnTo>
                    <a:pt x="424602" y="1275808"/>
                  </a:lnTo>
                  <a:lnTo>
                    <a:pt x="419571" y="1320519"/>
                  </a:lnTo>
                  <a:lnTo>
                    <a:pt x="414804" y="1363927"/>
                  </a:lnTo>
                  <a:lnTo>
                    <a:pt x="601355" y="1363927"/>
                  </a:lnTo>
                  <a:lnTo>
                    <a:pt x="612868" y="1285377"/>
                  </a:lnTo>
                  <a:lnTo>
                    <a:pt x="620556" y="1232645"/>
                  </a:lnTo>
                  <a:lnTo>
                    <a:pt x="628197" y="1179918"/>
                  </a:lnTo>
                  <a:lnTo>
                    <a:pt x="635769" y="1127280"/>
                  </a:lnTo>
                  <a:lnTo>
                    <a:pt x="643248" y="1074811"/>
                  </a:lnTo>
                  <a:lnTo>
                    <a:pt x="650609" y="1022591"/>
                  </a:lnTo>
                  <a:lnTo>
                    <a:pt x="657829" y="970703"/>
                  </a:lnTo>
                  <a:lnTo>
                    <a:pt x="664884" y="919228"/>
                  </a:lnTo>
                  <a:lnTo>
                    <a:pt x="671751" y="868246"/>
                  </a:lnTo>
                  <a:lnTo>
                    <a:pt x="678355" y="818224"/>
                  </a:lnTo>
                  <a:lnTo>
                    <a:pt x="684824" y="768088"/>
                  </a:lnTo>
                  <a:lnTo>
                    <a:pt x="690983" y="719075"/>
                  </a:lnTo>
                  <a:lnTo>
                    <a:pt x="696859" y="670880"/>
                  </a:lnTo>
                  <a:lnTo>
                    <a:pt x="702427" y="623584"/>
                  </a:lnTo>
                  <a:lnTo>
                    <a:pt x="707664" y="577270"/>
                  </a:lnTo>
                  <a:lnTo>
                    <a:pt x="930552" y="577270"/>
                  </a:lnTo>
                  <a:lnTo>
                    <a:pt x="924745" y="534017"/>
                  </a:lnTo>
                  <a:lnTo>
                    <a:pt x="917629" y="481291"/>
                  </a:lnTo>
                  <a:lnTo>
                    <a:pt x="882559" y="222791"/>
                  </a:lnTo>
                  <a:lnTo>
                    <a:pt x="875791" y="172629"/>
                  </a:lnTo>
                  <a:lnTo>
                    <a:pt x="869260" y="123943"/>
                  </a:lnTo>
                  <a:lnTo>
                    <a:pt x="862695" y="74645"/>
                  </a:lnTo>
                  <a:lnTo>
                    <a:pt x="856350" y="26533"/>
                  </a:lnTo>
                  <a:close/>
                </a:path>
                <a:path w="5419090" h="1869439">
                  <a:moveTo>
                    <a:pt x="1428155" y="26533"/>
                  </a:moveTo>
                  <a:lnTo>
                    <a:pt x="1145012" y="26533"/>
                  </a:lnTo>
                  <a:lnTo>
                    <a:pt x="1140144" y="74427"/>
                  </a:lnTo>
                  <a:lnTo>
                    <a:pt x="1135228" y="123149"/>
                  </a:lnTo>
                  <a:lnTo>
                    <a:pt x="1130104" y="174308"/>
                  </a:lnTo>
                  <a:lnTo>
                    <a:pt x="1125004" y="225619"/>
                  </a:lnTo>
                  <a:lnTo>
                    <a:pt x="1119864" y="277756"/>
                  </a:lnTo>
                  <a:lnTo>
                    <a:pt x="1114698" y="330601"/>
                  </a:lnTo>
                  <a:lnTo>
                    <a:pt x="1109521" y="384032"/>
                  </a:lnTo>
                  <a:lnTo>
                    <a:pt x="1104346" y="437930"/>
                  </a:lnTo>
                  <a:lnTo>
                    <a:pt x="1099190" y="492175"/>
                  </a:lnTo>
                  <a:lnTo>
                    <a:pt x="1094179" y="545454"/>
                  </a:lnTo>
                  <a:lnTo>
                    <a:pt x="1088990" y="601228"/>
                  </a:lnTo>
                  <a:lnTo>
                    <a:pt x="1083975" y="655795"/>
                  </a:lnTo>
                  <a:lnTo>
                    <a:pt x="1079037" y="710230"/>
                  </a:lnTo>
                  <a:lnTo>
                    <a:pt x="1073867" y="768088"/>
                  </a:lnTo>
                  <a:lnTo>
                    <a:pt x="1069483" y="817839"/>
                  </a:lnTo>
                  <a:lnTo>
                    <a:pt x="1064829" y="871544"/>
                  </a:lnTo>
                  <a:lnTo>
                    <a:pt x="1060343" y="924251"/>
                  </a:lnTo>
                  <a:lnTo>
                    <a:pt x="1056007" y="976227"/>
                  </a:lnTo>
                  <a:lnTo>
                    <a:pt x="1051836" y="1027351"/>
                  </a:lnTo>
                  <a:lnTo>
                    <a:pt x="1047844" y="1077503"/>
                  </a:lnTo>
                  <a:lnTo>
                    <a:pt x="1044045" y="1126565"/>
                  </a:lnTo>
                  <a:lnTo>
                    <a:pt x="1040455" y="1174415"/>
                  </a:lnTo>
                  <a:lnTo>
                    <a:pt x="1037088" y="1220935"/>
                  </a:lnTo>
                  <a:lnTo>
                    <a:pt x="1033958" y="1266004"/>
                  </a:lnTo>
                  <a:lnTo>
                    <a:pt x="1031081" y="1309502"/>
                  </a:lnTo>
                  <a:lnTo>
                    <a:pt x="1028471" y="1351309"/>
                  </a:lnTo>
                  <a:lnTo>
                    <a:pt x="1232377" y="1351309"/>
                  </a:lnTo>
                  <a:lnTo>
                    <a:pt x="1428155" y="26533"/>
                  </a:lnTo>
                  <a:close/>
                </a:path>
                <a:path w="5419090" h="1869439">
                  <a:moveTo>
                    <a:pt x="1992410" y="0"/>
                  </a:moveTo>
                  <a:lnTo>
                    <a:pt x="1945610" y="1657"/>
                  </a:lnTo>
                  <a:lnTo>
                    <a:pt x="1900877" y="6656"/>
                  </a:lnTo>
                  <a:lnTo>
                    <a:pt x="1858324" y="15034"/>
                  </a:lnTo>
                  <a:lnTo>
                    <a:pt x="1818050" y="26829"/>
                  </a:lnTo>
                  <a:lnTo>
                    <a:pt x="1780397" y="41951"/>
                  </a:lnTo>
                  <a:lnTo>
                    <a:pt x="1745016" y="60633"/>
                  </a:lnTo>
                  <a:lnTo>
                    <a:pt x="1712201" y="82833"/>
                  </a:lnTo>
                  <a:lnTo>
                    <a:pt x="1682051" y="108587"/>
                  </a:lnTo>
                  <a:lnTo>
                    <a:pt x="1654662" y="137933"/>
                  </a:lnTo>
                  <a:lnTo>
                    <a:pt x="1630131" y="170908"/>
                  </a:lnTo>
                  <a:lnTo>
                    <a:pt x="1608556" y="207550"/>
                  </a:lnTo>
                  <a:lnTo>
                    <a:pt x="1590033" y="247895"/>
                  </a:lnTo>
                  <a:lnTo>
                    <a:pt x="1574661" y="291980"/>
                  </a:lnTo>
                  <a:lnTo>
                    <a:pt x="1562535" y="339844"/>
                  </a:lnTo>
                  <a:lnTo>
                    <a:pt x="1553754" y="391523"/>
                  </a:lnTo>
                  <a:lnTo>
                    <a:pt x="1548414" y="447055"/>
                  </a:lnTo>
                  <a:lnTo>
                    <a:pt x="1546612" y="506476"/>
                  </a:lnTo>
                  <a:lnTo>
                    <a:pt x="1546612" y="1361414"/>
                  </a:lnTo>
                  <a:lnTo>
                    <a:pt x="1547918" y="1416143"/>
                  </a:lnTo>
                  <a:lnTo>
                    <a:pt x="1552179" y="1473996"/>
                  </a:lnTo>
                  <a:lnTo>
                    <a:pt x="1559190" y="1524991"/>
                  </a:lnTo>
                  <a:lnTo>
                    <a:pt x="1568987" y="1572062"/>
                  </a:lnTo>
                  <a:lnTo>
                    <a:pt x="1569069" y="1572456"/>
                  </a:lnTo>
                  <a:lnTo>
                    <a:pt x="1581853" y="1616401"/>
                  </a:lnTo>
                  <a:lnTo>
                    <a:pt x="1597570" y="1656807"/>
                  </a:lnTo>
                  <a:lnTo>
                    <a:pt x="1616264" y="1693697"/>
                  </a:lnTo>
                  <a:lnTo>
                    <a:pt x="1637969" y="1727064"/>
                  </a:lnTo>
                  <a:lnTo>
                    <a:pt x="1662719" y="1756912"/>
                  </a:lnTo>
                  <a:lnTo>
                    <a:pt x="1690552" y="1783242"/>
                  </a:lnTo>
                  <a:lnTo>
                    <a:pt x="1721502" y="1806055"/>
                  </a:lnTo>
                  <a:lnTo>
                    <a:pt x="1755606" y="1825353"/>
                  </a:lnTo>
                  <a:lnTo>
                    <a:pt x="1792899" y="1841139"/>
                  </a:lnTo>
                  <a:lnTo>
                    <a:pt x="1833417" y="1853413"/>
                  </a:lnTo>
                  <a:lnTo>
                    <a:pt x="1877197" y="1862179"/>
                  </a:lnTo>
                  <a:lnTo>
                    <a:pt x="1924635" y="1867477"/>
                  </a:lnTo>
                  <a:lnTo>
                    <a:pt x="1925434" y="1867477"/>
                  </a:lnTo>
                  <a:lnTo>
                    <a:pt x="1974683" y="1869189"/>
                  </a:lnTo>
                  <a:lnTo>
                    <a:pt x="2027321" y="1867477"/>
                  </a:lnTo>
                  <a:lnTo>
                    <a:pt x="2076652" y="1862326"/>
                  </a:lnTo>
                  <a:lnTo>
                    <a:pt x="2122692" y="1853712"/>
                  </a:lnTo>
                  <a:lnTo>
                    <a:pt x="2165456" y="1841614"/>
                  </a:lnTo>
                  <a:lnTo>
                    <a:pt x="2204959" y="1826006"/>
                  </a:lnTo>
                  <a:lnTo>
                    <a:pt x="2241215" y="1806867"/>
                  </a:lnTo>
                  <a:lnTo>
                    <a:pt x="2274240" y="1784173"/>
                  </a:lnTo>
                  <a:lnTo>
                    <a:pt x="2304048" y="1757901"/>
                  </a:lnTo>
                  <a:lnTo>
                    <a:pt x="2330655" y="1728028"/>
                  </a:lnTo>
                  <a:lnTo>
                    <a:pt x="2354076" y="1694531"/>
                  </a:lnTo>
                  <a:lnTo>
                    <a:pt x="2374325" y="1657386"/>
                  </a:lnTo>
                  <a:lnTo>
                    <a:pt x="2391418" y="1616571"/>
                  </a:lnTo>
                  <a:lnTo>
                    <a:pt x="2391472" y="1616401"/>
                  </a:lnTo>
                  <a:lnTo>
                    <a:pt x="1987300" y="1616401"/>
                  </a:lnTo>
                  <a:lnTo>
                    <a:pt x="1946882" y="1612033"/>
                  </a:lnTo>
                  <a:lnTo>
                    <a:pt x="1883697" y="1576617"/>
                  </a:lnTo>
                  <a:lnTo>
                    <a:pt x="1861208" y="1545249"/>
                  </a:lnTo>
                  <a:lnTo>
                    <a:pt x="1844973" y="1504563"/>
                  </a:lnTo>
                  <a:lnTo>
                    <a:pt x="1835130" y="1454398"/>
                  </a:lnTo>
                  <a:lnTo>
                    <a:pt x="1831818" y="1394596"/>
                  </a:lnTo>
                  <a:lnTo>
                    <a:pt x="1831930" y="479053"/>
                  </a:lnTo>
                  <a:lnTo>
                    <a:pt x="1835061" y="421260"/>
                  </a:lnTo>
                  <a:lnTo>
                    <a:pt x="1835118" y="420201"/>
                  </a:lnTo>
                  <a:lnTo>
                    <a:pt x="1844928" y="369098"/>
                  </a:lnTo>
                  <a:lnTo>
                    <a:pt x="1861116" y="327653"/>
                  </a:lnTo>
                  <a:lnTo>
                    <a:pt x="1883549" y="295703"/>
                  </a:lnTo>
                  <a:lnTo>
                    <a:pt x="1946611" y="259633"/>
                  </a:lnTo>
                  <a:lnTo>
                    <a:pt x="1986976" y="255185"/>
                  </a:lnTo>
                  <a:lnTo>
                    <a:pt x="2391295" y="255185"/>
                  </a:lnTo>
                  <a:lnTo>
                    <a:pt x="2389197" y="248804"/>
                  </a:lnTo>
                  <a:lnTo>
                    <a:pt x="2371578" y="208294"/>
                  </a:lnTo>
                  <a:lnTo>
                    <a:pt x="2350949" y="171507"/>
                  </a:lnTo>
                  <a:lnTo>
                    <a:pt x="2327372" y="138405"/>
                  </a:lnTo>
                  <a:lnTo>
                    <a:pt x="2300907" y="108949"/>
                  </a:lnTo>
                  <a:lnTo>
                    <a:pt x="2271613" y="83102"/>
                  </a:lnTo>
                  <a:lnTo>
                    <a:pt x="2239551" y="60825"/>
                  </a:lnTo>
                  <a:lnTo>
                    <a:pt x="2204781" y="42080"/>
                  </a:lnTo>
                  <a:lnTo>
                    <a:pt x="2167362" y="26829"/>
                  </a:lnTo>
                  <a:lnTo>
                    <a:pt x="2127356" y="15034"/>
                  </a:lnTo>
                  <a:lnTo>
                    <a:pt x="2084822" y="6656"/>
                  </a:lnTo>
                  <a:lnTo>
                    <a:pt x="2039820" y="1657"/>
                  </a:lnTo>
                  <a:lnTo>
                    <a:pt x="1992410" y="0"/>
                  </a:lnTo>
                  <a:close/>
                </a:path>
                <a:path w="5419090" h="1869439">
                  <a:moveTo>
                    <a:pt x="2391295" y="255185"/>
                  </a:moveTo>
                  <a:lnTo>
                    <a:pt x="1986976" y="255185"/>
                  </a:lnTo>
                  <a:lnTo>
                    <a:pt x="2031499" y="260021"/>
                  </a:lnTo>
                  <a:lnTo>
                    <a:pt x="2067966" y="274349"/>
                  </a:lnTo>
                  <a:lnTo>
                    <a:pt x="2118489" y="330419"/>
                  </a:lnTo>
                  <a:lnTo>
                    <a:pt x="2133424" y="371626"/>
                  </a:lnTo>
                  <a:lnTo>
                    <a:pt x="2142063" y="421260"/>
                  </a:lnTo>
                  <a:lnTo>
                    <a:pt x="2144845" y="479053"/>
                  </a:lnTo>
                  <a:lnTo>
                    <a:pt x="2144845" y="1390575"/>
                  </a:lnTo>
                  <a:lnTo>
                    <a:pt x="2141830" y="1453373"/>
                  </a:lnTo>
                  <a:lnTo>
                    <a:pt x="2132763" y="1504563"/>
                  </a:lnTo>
                  <a:lnTo>
                    <a:pt x="2117110" y="1546508"/>
                  </a:lnTo>
                  <a:lnTo>
                    <a:pt x="2095004" y="1577807"/>
                  </a:lnTo>
                  <a:lnTo>
                    <a:pt x="2030299" y="1612273"/>
                  </a:lnTo>
                  <a:lnTo>
                    <a:pt x="1987300" y="1616401"/>
                  </a:lnTo>
                  <a:lnTo>
                    <a:pt x="2391472" y="1616401"/>
                  </a:lnTo>
                  <a:lnTo>
                    <a:pt x="2405246" y="1572456"/>
                  </a:lnTo>
                  <a:lnTo>
                    <a:pt x="2416195" y="1523837"/>
                  </a:lnTo>
                  <a:lnTo>
                    <a:pt x="2423909" y="1471871"/>
                  </a:lnTo>
                  <a:lnTo>
                    <a:pt x="2428526" y="1416143"/>
                  </a:lnTo>
                  <a:lnTo>
                    <a:pt x="2429938" y="1361414"/>
                  </a:lnTo>
                  <a:lnTo>
                    <a:pt x="2430004" y="506476"/>
                  </a:lnTo>
                  <a:lnTo>
                    <a:pt x="2428387" y="448840"/>
                  </a:lnTo>
                  <a:lnTo>
                    <a:pt x="2423403" y="393056"/>
                  </a:lnTo>
                  <a:lnTo>
                    <a:pt x="2415170" y="341147"/>
                  </a:lnTo>
                  <a:lnTo>
                    <a:pt x="2403748" y="293076"/>
                  </a:lnTo>
                  <a:lnTo>
                    <a:pt x="2391295" y="255185"/>
                  </a:lnTo>
                  <a:close/>
                </a:path>
                <a:path w="5419090" h="1869439">
                  <a:moveTo>
                    <a:pt x="3025426" y="26533"/>
                  </a:moveTo>
                  <a:lnTo>
                    <a:pt x="2637458" y="26533"/>
                  </a:lnTo>
                  <a:lnTo>
                    <a:pt x="2637458" y="1842655"/>
                  </a:lnTo>
                  <a:lnTo>
                    <a:pt x="2917555" y="1842655"/>
                  </a:lnTo>
                  <a:lnTo>
                    <a:pt x="2917555" y="1030544"/>
                  </a:lnTo>
                  <a:lnTo>
                    <a:pt x="3405020" y="1030544"/>
                  </a:lnTo>
                  <a:lnTo>
                    <a:pt x="3370268" y="976087"/>
                  </a:lnTo>
                  <a:lnTo>
                    <a:pt x="3313633" y="929943"/>
                  </a:lnTo>
                  <a:lnTo>
                    <a:pt x="3280025" y="912192"/>
                  </a:lnTo>
                  <a:lnTo>
                    <a:pt x="3302295" y="902116"/>
                  </a:lnTo>
                  <a:lnTo>
                    <a:pt x="3350982" y="870392"/>
                  </a:lnTo>
                  <a:lnTo>
                    <a:pt x="3398846" y="816602"/>
                  </a:lnTo>
                  <a:lnTo>
                    <a:pt x="3408615" y="799284"/>
                  </a:lnTo>
                  <a:lnTo>
                    <a:pt x="2917555" y="799284"/>
                  </a:lnTo>
                  <a:lnTo>
                    <a:pt x="2917555" y="257863"/>
                  </a:lnTo>
                  <a:lnTo>
                    <a:pt x="3435100" y="257863"/>
                  </a:lnTo>
                  <a:lnTo>
                    <a:pt x="3418637" y="217798"/>
                  </a:lnTo>
                  <a:lnTo>
                    <a:pt x="3398717" y="182027"/>
                  </a:lnTo>
                  <a:lnTo>
                    <a:pt x="3375411" y="150397"/>
                  </a:lnTo>
                  <a:lnTo>
                    <a:pt x="3348794" y="122752"/>
                  </a:lnTo>
                  <a:lnTo>
                    <a:pt x="3318939" y="98939"/>
                  </a:lnTo>
                  <a:lnTo>
                    <a:pt x="3285918" y="78802"/>
                  </a:lnTo>
                  <a:lnTo>
                    <a:pt x="3249806" y="62187"/>
                  </a:lnTo>
                  <a:lnTo>
                    <a:pt x="3210675" y="48939"/>
                  </a:lnTo>
                  <a:lnTo>
                    <a:pt x="3168598" y="38904"/>
                  </a:lnTo>
                  <a:lnTo>
                    <a:pt x="3123649" y="31928"/>
                  </a:lnTo>
                  <a:lnTo>
                    <a:pt x="3075900" y="27856"/>
                  </a:lnTo>
                  <a:lnTo>
                    <a:pt x="3025426" y="26533"/>
                  </a:lnTo>
                  <a:close/>
                </a:path>
                <a:path w="5419090" h="1869439">
                  <a:moveTo>
                    <a:pt x="3405020" y="1030544"/>
                  </a:moveTo>
                  <a:lnTo>
                    <a:pt x="2982547" y="1030544"/>
                  </a:lnTo>
                  <a:lnTo>
                    <a:pt x="3031917" y="1032589"/>
                  </a:lnTo>
                  <a:lnTo>
                    <a:pt x="3072223" y="1039381"/>
                  </a:lnTo>
                  <a:lnTo>
                    <a:pt x="3129124" y="1071154"/>
                  </a:lnTo>
                  <a:lnTo>
                    <a:pt x="3160202" y="1133753"/>
                  </a:lnTo>
                  <a:lnTo>
                    <a:pt x="3168230" y="1179078"/>
                  </a:lnTo>
                  <a:lnTo>
                    <a:pt x="3172410" y="1235070"/>
                  </a:lnTo>
                  <a:lnTo>
                    <a:pt x="3173610" y="1302714"/>
                  </a:lnTo>
                  <a:lnTo>
                    <a:pt x="3173509" y="1342551"/>
                  </a:lnTo>
                  <a:lnTo>
                    <a:pt x="3173309" y="1389038"/>
                  </a:lnTo>
                  <a:lnTo>
                    <a:pt x="3173235" y="1495561"/>
                  </a:lnTo>
                  <a:lnTo>
                    <a:pt x="3173655" y="1550543"/>
                  </a:lnTo>
                  <a:lnTo>
                    <a:pt x="3174610" y="1608644"/>
                  </a:lnTo>
                  <a:lnTo>
                    <a:pt x="3176247" y="1664945"/>
                  </a:lnTo>
                  <a:lnTo>
                    <a:pt x="3178717" y="1718003"/>
                  </a:lnTo>
                  <a:lnTo>
                    <a:pt x="3182165" y="1766248"/>
                  </a:lnTo>
                  <a:lnTo>
                    <a:pt x="3186752" y="1808322"/>
                  </a:lnTo>
                  <a:lnTo>
                    <a:pt x="3192635" y="1842655"/>
                  </a:lnTo>
                  <a:lnTo>
                    <a:pt x="3463161" y="1842655"/>
                  </a:lnTo>
                  <a:lnTo>
                    <a:pt x="3458413" y="1808322"/>
                  </a:lnTo>
                  <a:lnTo>
                    <a:pt x="3454642" y="1766248"/>
                  </a:lnTo>
                  <a:lnTo>
                    <a:pt x="3451747" y="1718003"/>
                  </a:lnTo>
                  <a:lnTo>
                    <a:pt x="3449619" y="1665218"/>
                  </a:lnTo>
                  <a:lnTo>
                    <a:pt x="3448141" y="1609483"/>
                  </a:lnTo>
                  <a:lnTo>
                    <a:pt x="3447195" y="1552397"/>
                  </a:lnTo>
                  <a:lnTo>
                    <a:pt x="3446667" y="1495561"/>
                  </a:lnTo>
                  <a:lnTo>
                    <a:pt x="3446554" y="1342551"/>
                  </a:lnTo>
                  <a:lnTo>
                    <a:pt x="3446523" y="1284662"/>
                  </a:lnTo>
                  <a:lnTo>
                    <a:pt x="3444300" y="1208621"/>
                  </a:lnTo>
                  <a:lnTo>
                    <a:pt x="3437716" y="1143999"/>
                  </a:lnTo>
                  <a:lnTo>
                    <a:pt x="3426895" y="1089616"/>
                  </a:lnTo>
                  <a:lnTo>
                    <a:pt x="3411964" y="1044290"/>
                  </a:lnTo>
                  <a:lnTo>
                    <a:pt x="3405020" y="1030544"/>
                  </a:lnTo>
                  <a:close/>
                </a:path>
                <a:path w="5419090" h="1869439">
                  <a:moveTo>
                    <a:pt x="3435100" y="257863"/>
                  </a:moveTo>
                  <a:lnTo>
                    <a:pt x="2997665" y="257863"/>
                  </a:lnTo>
                  <a:lnTo>
                    <a:pt x="3050351" y="261739"/>
                  </a:lnTo>
                  <a:lnTo>
                    <a:pt x="3093016" y="273340"/>
                  </a:lnTo>
                  <a:lnTo>
                    <a:pt x="3150122" y="318071"/>
                  </a:lnTo>
                  <a:lnTo>
                    <a:pt x="3177463" y="389122"/>
                  </a:lnTo>
                  <a:lnTo>
                    <a:pt x="3182921" y="433623"/>
                  </a:lnTo>
                  <a:lnTo>
                    <a:pt x="3184478" y="483629"/>
                  </a:lnTo>
                  <a:lnTo>
                    <a:pt x="3184478" y="545931"/>
                  </a:lnTo>
                  <a:lnTo>
                    <a:pt x="3181947" y="610960"/>
                  </a:lnTo>
                  <a:lnTo>
                    <a:pt x="3181848" y="613518"/>
                  </a:lnTo>
                  <a:lnTo>
                    <a:pt x="3173649" y="668834"/>
                  </a:lnTo>
                  <a:lnTo>
                    <a:pt x="3159422" y="712881"/>
                  </a:lnTo>
                  <a:lnTo>
                    <a:pt x="3138708" y="746667"/>
                  </a:lnTo>
                  <a:lnTo>
                    <a:pt x="3075978" y="787470"/>
                  </a:lnTo>
                  <a:lnTo>
                    <a:pt x="3033044" y="796498"/>
                  </a:lnTo>
                  <a:lnTo>
                    <a:pt x="2981783" y="799284"/>
                  </a:lnTo>
                  <a:lnTo>
                    <a:pt x="3408615" y="799284"/>
                  </a:lnTo>
                  <a:lnTo>
                    <a:pt x="3438270" y="732779"/>
                  </a:lnTo>
                  <a:lnTo>
                    <a:pt x="3452435" y="677117"/>
                  </a:lnTo>
                  <a:lnTo>
                    <a:pt x="3461632" y="610960"/>
                  </a:lnTo>
                  <a:lnTo>
                    <a:pt x="3464910" y="533313"/>
                  </a:lnTo>
                  <a:lnTo>
                    <a:pt x="3464910" y="464163"/>
                  </a:lnTo>
                  <a:lnTo>
                    <a:pt x="3463010" y="405373"/>
                  </a:lnTo>
                  <a:lnTo>
                    <a:pt x="3457360" y="351497"/>
                  </a:lnTo>
                  <a:lnTo>
                    <a:pt x="3448032" y="302378"/>
                  </a:lnTo>
                  <a:lnTo>
                    <a:pt x="3435100" y="257863"/>
                  </a:lnTo>
                  <a:close/>
                </a:path>
                <a:path w="5419090" h="1869439">
                  <a:moveTo>
                    <a:pt x="4138805" y="286504"/>
                  </a:moveTo>
                  <a:lnTo>
                    <a:pt x="3858709" y="286504"/>
                  </a:lnTo>
                  <a:lnTo>
                    <a:pt x="3858709" y="1842655"/>
                  </a:lnTo>
                  <a:lnTo>
                    <a:pt x="4138805" y="1842655"/>
                  </a:lnTo>
                  <a:lnTo>
                    <a:pt x="4138805" y="286504"/>
                  </a:lnTo>
                  <a:close/>
                </a:path>
                <a:path w="5419090" h="1869439">
                  <a:moveTo>
                    <a:pt x="4432105" y="26533"/>
                  </a:moveTo>
                  <a:lnTo>
                    <a:pt x="3567158" y="26533"/>
                  </a:lnTo>
                  <a:lnTo>
                    <a:pt x="3567158" y="286504"/>
                  </a:lnTo>
                  <a:lnTo>
                    <a:pt x="4432105" y="286504"/>
                  </a:lnTo>
                  <a:lnTo>
                    <a:pt x="4432105" y="26533"/>
                  </a:lnTo>
                  <a:close/>
                </a:path>
                <a:path w="5419090" h="1869439">
                  <a:moveTo>
                    <a:pt x="4836931" y="26533"/>
                  </a:moveTo>
                  <a:lnTo>
                    <a:pt x="4556835" y="26533"/>
                  </a:lnTo>
                  <a:lnTo>
                    <a:pt x="4556835" y="1842655"/>
                  </a:lnTo>
                  <a:lnTo>
                    <a:pt x="4836931" y="1842655"/>
                  </a:lnTo>
                  <a:lnTo>
                    <a:pt x="4836931" y="1001079"/>
                  </a:lnTo>
                  <a:lnTo>
                    <a:pt x="5418526" y="1001079"/>
                  </a:lnTo>
                  <a:lnTo>
                    <a:pt x="5418526" y="743495"/>
                  </a:lnTo>
                  <a:lnTo>
                    <a:pt x="4836931" y="743495"/>
                  </a:lnTo>
                  <a:lnTo>
                    <a:pt x="4836931" y="26533"/>
                  </a:lnTo>
                  <a:close/>
                </a:path>
                <a:path w="5419090" h="1869439">
                  <a:moveTo>
                    <a:pt x="5418526" y="1001079"/>
                  </a:moveTo>
                  <a:lnTo>
                    <a:pt x="5138429" y="1001079"/>
                  </a:lnTo>
                  <a:lnTo>
                    <a:pt x="5138429" y="1842655"/>
                  </a:lnTo>
                  <a:lnTo>
                    <a:pt x="5418526" y="1842655"/>
                  </a:lnTo>
                  <a:lnTo>
                    <a:pt x="5418526" y="1001079"/>
                  </a:lnTo>
                  <a:close/>
                </a:path>
                <a:path w="5419090" h="1869439">
                  <a:moveTo>
                    <a:pt x="5418526" y="26533"/>
                  </a:moveTo>
                  <a:lnTo>
                    <a:pt x="5138429" y="26533"/>
                  </a:lnTo>
                  <a:lnTo>
                    <a:pt x="5138429" y="743495"/>
                  </a:lnTo>
                  <a:lnTo>
                    <a:pt x="5418526" y="743495"/>
                  </a:lnTo>
                  <a:lnTo>
                    <a:pt x="5418526" y="26533"/>
                  </a:lnTo>
                  <a:close/>
                </a:path>
              </a:pathLst>
            </a:custGeom>
            <a:solidFill>
              <a:srgbClr val="FFFFFF"/>
            </a:solidFill>
          </p:spPr>
          <p:txBody>
            <a:bodyPr wrap="square" lIns="0" tIns="0" rIns="0" bIns="0" rtlCol="0"/>
            <a:lstStyle/>
            <a:p>
              <a:endParaRPr/>
            </a:p>
          </p:txBody>
        </p:sp>
        <p:sp>
          <p:nvSpPr>
            <p:cNvPr id="11" name="object 7">
              <a:extLst>
                <a:ext uri="{FF2B5EF4-FFF2-40B4-BE49-F238E27FC236}">
                  <a16:creationId xmlns:a16="http://schemas.microsoft.com/office/drawing/2014/main" id="{F13753F9-0DBB-B49D-6211-E4E735D34557}"/>
                </a:ext>
              </a:extLst>
            </p:cNvPr>
            <p:cNvSpPr/>
            <p:nvPr/>
          </p:nvSpPr>
          <p:spPr>
            <a:xfrm>
              <a:off x="1151797" y="3141265"/>
              <a:ext cx="5466080" cy="167640"/>
            </a:xfrm>
            <a:custGeom>
              <a:avLst/>
              <a:gdLst/>
              <a:ahLst/>
              <a:cxnLst/>
              <a:rect l="l" t="t" r="r" b="b"/>
              <a:pathLst>
                <a:path w="5466080" h="167639">
                  <a:moveTo>
                    <a:pt x="0" y="167293"/>
                  </a:moveTo>
                  <a:lnTo>
                    <a:pt x="5465802" y="167293"/>
                  </a:lnTo>
                  <a:lnTo>
                    <a:pt x="5465802" y="0"/>
                  </a:lnTo>
                  <a:lnTo>
                    <a:pt x="0" y="0"/>
                  </a:lnTo>
                  <a:lnTo>
                    <a:pt x="0" y="167293"/>
                  </a:lnTo>
                  <a:close/>
                </a:path>
              </a:pathLst>
            </a:custGeom>
            <a:solidFill>
              <a:srgbClr val="00FFFF"/>
            </a:solidFill>
          </p:spPr>
          <p:txBody>
            <a:bodyPr wrap="square" lIns="0" tIns="0" rIns="0" bIns="0" rtlCol="0"/>
            <a:lstStyle/>
            <a:p>
              <a:endParaRPr/>
            </a:p>
          </p:txBody>
        </p:sp>
        <p:pic>
          <p:nvPicPr>
            <p:cNvPr id="12" name="object 8">
              <a:extLst>
                <a:ext uri="{FF2B5EF4-FFF2-40B4-BE49-F238E27FC236}">
                  <a16:creationId xmlns:a16="http://schemas.microsoft.com/office/drawing/2014/main" id="{44449AA4-77D3-F859-95CC-2646EEC01C99}"/>
                </a:ext>
              </a:extLst>
            </p:cNvPr>
            <p:cNvPicPr/>
            <p:nvPr/>
          </p:nvPicPr>
          <p:blipFill>
            <a:blip r:embed="rId4" cstate="print"/>
            <a:stretch>
              <a:fillRect/>
            </a:stretch>
          </p:blipFill>
          <p:spPr>
            <a:xfrm>
              <a:off x="0" y="8513670"/>
              <a:ext cx="20104100" cy="2794000"/>
            </a:xfrm>
            <a:prstGeom prst="rect">
              <a:avLst/>
            </a:prstGeom>
          </p:spPr>
        </p:pic>
        <p:sp>
          <p:nvSpPr>
            <p:cNvPr id="13" name="object 9">
              <a:extLst>
                <a:ext uri="{FF2B5EF4-FFF2-40B4-BE49-F238E27FC236}">
                  <a16:creationId xmlns:a16="http://schemas.microsoft.com/office/drawing/2014/main" id="{55E85A00-4874-F6DA-A2C9-331D0B2346E1}"/>
                </a:ext>
              </a:extLst>
            </p:cNvPr>
            <p:cNvSpPr/>
            <p:nvPr/>
          </p:nvSpPr>
          <p:spPr>
            <a:xfrm>
              <a:off x="1151797" y="5444860"/>
              <a:ext cx="2748915" cy="167640"/>
            </a:xfrm>
            <a:custGeom>
              <a:avLst/>
              <a:gdLst/>
              <a:ahLst/>
              <a:cxnLst/>
              <a:rect l="l" t="t" r="r" b="b"/>
              <a:pathLst>
                <a:path w="2748915" h="167639">
                  <a:moveTo>
                    <a:pt x="0" y="167293"/>
                  </a:moveTo>
                  <a:lnTo>
                    <a:pt x="2748607" y="167293"/>
                  </a:lnTo>
                  <a:lnTo>
                    <a:pt x="2748607" y="0"/>
                  </a:lnTo>
                  <a:lnTo>
                    <a:pt x="0" y="0"/>
                  </a:lnTo>
                  <a:lnTo>
                    <a:pt x="0" y="167293"/>
                  </a:lnTo>
                  <a:close/>
                </a:path>
              </a:pathLst>
            </a:custGeom>
            <a:solidFill>
              <a:srgbClr val="00FFFF"/>
            </a:solidFill>
          </p:spPr>
          <p:txBody>
            <a:bodyPr wrap="square" lIns="0" tIns="0" rIns="0" bIns="0" rtlCol="0"/>
            <a:lstStyle/>
            <a:p>
              <a:endParaRPr/>
            </a:p>
          </p:txBody>
        </p:sp>
        <p:sp>
          <p:nvSpPr>
            <p:cNvPr id="14" name="object 10">
              <a:extLst>
                <a:ext uri="{FF2B5EF4-FFF2-40B4-BE49-F238E27FC236}">
                  <a16:creationId xmlns:a16="http://schemas.microsoft.com/office/drawing/2014/main" id="{18CE525A-1174-2544-7FCC-C57B1D511299}"/>
                </a:ext>
              </a:extLst>
            </p:cNvPr>
            <p:cNvSpPr/>
            <p:nvPr/>
          </p:nvSpPr>
          <p:spPr>
            <a:xfrm>
              <a:off x="1151797" y="7664687"/>
              <a:ext cx="5078730" cy="167640"/>
            </a:xfrm>
            <a:custGeom>
              <a:avLst/>
              <a:gdLst/>
              <a:ahLst/>
              <a:cxnLst/>
              <a:rect l="l" t="t" r="r" b="b"/>
              <a:pathLst>
                <a:path w="5078730" h="167640">
                  <a:moveTo>
                    <a:pt x="0" y="167293"/>
                  </a:moveTo>
                  <a:lnTo>
                    <a:pt x="5078379" y="167293"/>
                  </a:lnTo>
                  <a:lnTo>
                    <a:pt x="5078379" y="0"/>
                  </a:lnTo>
                  <a:lnTo>
                    <a:pt x="0" y="0"/>
                  </a:lnTo>
                  <a:lnTo>
                    <a:pt x="0" y="167293"/>
                  </a:lnTo>
                  <a:close/>
                </a:path>
              </a:pathLst>
            </a:custGeom>
            <a:solidFill>
              <a:srgbClr val="00FFFF"/>
            </a:solidFill>
          </p:spPr>
          <p:txBody>
            <a:bodyPr wrap="square" lIns="0" tIns="0" rIns="0" bIns="0" rtlCol="0"/>
            <a:lstStyle/>
            <a:p>
              <a:endParaRPr/>
            </a:p>
          </p:txBody>
        </p:sp>
      </p:grpSp>
    </p:spTree>
    <p:extLst>
      <p:ext uri="{BB962C8B-B14F-4D97-AF65-F5344CB8AC3E}">
        <p14:creationId xmlns:p14="http://schemas.microsoft.com/office/powerpoint/2010/main" val="457838366"/>
      </p:ext>
    </p:extLst>
  </p:cSld>
  <p:clrMap bg1="lt1" tx1="dk1" bg2="lt2" tx2="dk2" accent1="accent1" accent2="accent2" accent3="accent3" accent4="accent4" accent5="accent5" accent6="accent6" hlink="hlink" folHlink="folHlink"/>
  <p:sldLayoutIdLst>
    <p:sldLayoutId id="21474837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32490007-9FC3-8E76-E25D-5AC61B148995}"/>
              </a:ext>
            </a:extLst>
          </p:cNvPr>
          <p:cNvGrpSpPr/>
          <p:nvPr userDrawn="1"/>
        </p:nvGrpSpPr>
        <p:grpSpPr>
          <a:xfrm>
            <a:off x="0" y="289"/>
            <a:ext cx="12192000" cy="6857711"/>
            <a:chOff x="0" y="0"/>
            <a:chExt cx="20104100" cy="11308080"/>
          </a:xfrm>
        </p:grpSpPr>
        <p:pic>
          <p:nvPicPr>
            <p:cNvPr id="8" name="object 3">
              <a:extLst>
                <a:ext uri="{FF2B5EF4-FFF2-40B4-BE49-F238E27FC236}">
                  <a16:creationId xmlns:a16="http://schemas.microsoft.com/office/drawing/2014/main" id="{3ED023D1-5583-7523-DAFA-E196AB3D3341}"/>
                </a:ext>
              </a:extLst>
            </p:cNvPr>
            <p:cNvPicPr/>
            <p:nvPr/>
          </p:nvPicPr>
          <p:blipFill>
            <a:blip r:embed="rId3" cstate="print"/>
            <a:stretch>
              <a:fillRect/>
            </a:stretch>
          </p:blipFill>
          <p:spPr>
            <a:xfrm>
              <a:off x="0" y="0"/>
              <a:ext cx="20104099" cy="10297717"/>
            </a:xfrm>
            <a:prstGeom prst="rect">
              <a:avLst/>
            </a:prstGeom>
          </p:spPr>
        </p:pic>
        <p:sp>
          <p:nvSpPr>
            <p:cNvPr id="9" name="object 4">
              <a:extLst>
                <a:ext uri="{FF2B5EF4-FFF2-40B4-BE49-F238E27FC236}">
                  <a16:creationId xmlns:a16="http://schemas.microsoft.com/office/drawing/2014/main" id="{002FBD64-FE69-90DB-8033-C2C8FD24A709}"/>
                </a:ext>
              </a:extLst>
            </p:cNvPr>
            <p:cNvSpPr/>
            <p:nvPr/>
          </p:nvSpPr>
          <p:spPr>
            <a:xfrm>
              <a:off x="2021058" y="5758431"/>
              <a:ext cx="16313785" cy="2230755"/>
            </a:xfrm>
            <a:custGeom>
              <a:avLst/>
              <a:gdLst/>
              <a:ahLst/>
              <a:cxnLst/>
              <a:rect l="l" t="t" r="r" b="b"/>
              <a:pathLst>
                <a:path w="16313785" h="2230754">
                  <a:moveTo>
                    <a:pt x="16313639" y="0"/>
                  </a:moveTo>
                  <a:lnTo>
                    <a:pt x="0" y="0"/>
                  </a:lnTo>
                  <a:lnTo>
                    <a:pt x="0" y="2230298"/>
                  </a:lnTo>
                  <a:lnTo>
                    <a:pt x="16313639" y="2230298"/>
                  </a:lnTo>
                  <a:lnTo>
                    <a:pt x="16313639" y="0"/>
                  </a:lnTo>
                  <a:close/>
                </a:path>
              </a:pathLst>
            </a:custGeom>
            <a:solidFill>
              <a:srgbClr val="000000">
                <a:alpha val="26998"/>
              </a:srgbClr>
            </a:solidFill>
          </p:spPr>
          <p:txBody>
            <a:bodyPr wrap="square" lIns="0" tIns="0" rIns="0" bIns="0" rtlCol="0"/>
            <a:lstStyle/>
            <a:p>
              <a:endParaRPr/>
            </a:p>
          </p:txBody>
        </p:sp>
        <p:pic>
          <p:nvPicPr>
            <p:cNvPr id="10" name="object 5">
              <a:extLst>
                <a:ext uri="{FF2B5EF4-FFF2-40B4-BE49-F238E27FC236}">
                  <a16:creationId xmlns:a16="http://schemas.microsoft.com/office/drawing/2014/main" id="{04E40192-28A6-0476-0FE3-419EC66EF03C}"/>
                </a:ext>
              </a:extLst>
            </p:cNvPr>
            <p:cNvPicPr/>
            <p:nvPr/>
          </p:nvPicPr>
          <p:blipFill>
            <a:blip r:embed="rId4" cstate="print"/>
            <a:stretch>
              <a:fillRect/>
            </a:stretch>
          </p:blipFill>
          <p:spPr>
            <a:xfrm>
              <a:off x="1991033" y="5728399"/>
              <a:ext cx="16223129" cy="2139139"/>
            </a:xfrm>
            <a:prstGeom prst="rect">
              <a:avLst/>
            </a:prstGeom>
          </p:spPr>
        </p:pic>
        <p:sp>
          <p:nvSpPr>
            <p:cNvPr id="11" name="object 6">
              <a:extLst>
                <a:ext uri="{FF2B5EF4-FFF2-40B4-BE49-F238E27FC236}">
                  <a16:creationId xmlns:a16="http://schemas.microsoft.com/office/drawing/2014/main" id="{D156B5B3-4BE2-7E00-22F9-76411D31E5EE}"/>
                </a:ext>
              </a:extLst>
            </p:cNvPr>
            <p:cNvSpPr/>
            <p:nvPr/>
          </p:nvSpPr>
          <p:spPr>
            <a:xfrm>
              <a:off x="2290919" y="8011269"/>
              <a:ext cx="15960090" cy="167640"/>
            </a:xfrm>
            <a:custGeom>
              <a:avLst/>
              <a:gdLst/>
              <a:ahLst/>
              <a:cxnLst/>
              <a:rect l="l" t="t" r="r" b="b"/>
              <a:pathLst>
                <a:path w="15960090" h="167640">
                  <a:moveTo>
                    <a:pt x="0" y="167293"/>
                  </a:moveTo>
                  <a:lnTo>
                    <a:pt x="15960006" y="167293"/>
                  </a:lnTo>
                  <a:lnTo>
                    <a:pt x="15960006" y="0"/>
                  </a:lnTo>
                  <a:lnTo>
                    <a:pt x="0" y="0"/>
                  </a:lnTo>
                  <a:lnTo>
                    <a:pt x="0" y="167293"/>
                  </a:lnTo>
                  <a:close/>
                </a:path>
              </a:pathLst>
            </a:custGeom>
            <a:solidFill>
              <a:srgbClr val="00FFFF"/>
            </a:solidFill>
          </p:spPr>
          <p:txBody>
            <a:bodyPr wrap="square" lIns="0" tIns="0" rIns="0" bIns="0" rtlCol="0"/>
            <a:lstStyle/>
            <a:p>
              <a:endParaRPr/>
            </a:p>
          </p:txBody>
        </p:sp>
        <p:pic>
          <p:nvPicPr>
            <p:cNvPr id="12" name="object 7">
              <a:extLst>
                <a:ext uri="{FF2B5EF4-FFF2-40B4-BE49-F238E27FC236}">
                  <a16:creationId xmlns:a16="http://schemas.microsoft.com/office/drawing/2014/main" id="{1F56C21B-4884-B046-4380-AA11BE62D831}"/>
                </a:ext>
              </a:extLst>
            </p:cNvPr>
            <p:cNvPicPr/>
            <p:nvPr/>
          </p:nvPicPr>
          <p:blipFill>
            <a:blip r:embed="rId5" cstate="print"/>
            <a:stretch>
              <a:fillRect/>
            </a:stretch>
          </p:blipFill>
          <p:spPr>
            <a:xfrm>
              <a:off x="0" y="8513670"/>
              <a:ext cx="20104100" cy="2794000"/>
            </a:xfrm>
            <a:prstGeom prst="rect">
              <a:avLst/>
            </a:prstGeom>
          </p:spPr>
        </p:pic>
      </p:grpSp>
    </p:spTree>
    <p:extLst>
      <p:ext uri="{BB962C8B-B14F-4D97-AF65-F5344CB8AC3E}">
        <p14:creationId xmlns:p14="http://schemas.microsoft.com/office/powerpoint/2010/main" val="3181124052"/>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1AF56B4A-D288-5EDF-64B0-D6E02E65AD7E}"/>
              </a:ext>
            </a:extLst>
          </p:cNvPr>
          <p:cNvGrpSpPr/>
          <p:nvPr userDrawn="1"/>
        </p:nvGrpSpPr>
        <p:grpSpPr>
          <a:xfrm>
            <a:off x="0" y="289"/>
            <a:ext cx="12192000" cy="6857711"/>
            <a:chOff x="0" y="0"/>
            <a:chExt cx="20104100" cy="11308080"/>
          </a:xfrm>
        </p:grpSpPr>
        <p:pic>
          <p:nvPicPr>
            <p:cNvPr id="8" name="object 3">
              <a:extLst>
                <a:ext uri="{FF2B5EF4-FFF2-40B4-BE49-F238E27FC236}">
                  <a16:creationId xmlns:a16="http://schemas.microsoft.com/office/drawing/2014/main" id="{7961D104-8711-0D78-B421-DBCACB8AAC5E}"/>
                </a:ext>
              </a:extLst>
            </p:cNvPr>
            <p:cNvPicPr/>
            <p:nvPr/>
          </p:nvPicPr>
          <p:blipFill>
            <a:blip r:embed="rId3" cstate="print"/>
            <a:stretch>
              <a:fillRect/>
            </a:stretch>
          </p:blipFill>
          <p:spPr>
            <a:xfrm>
              <a:off x="0" y="0"/>
              <a:ext cx="20104099" cy="10297717"/>
            </a:xfrm>
            <a:prstGeom prst="rect">
              <a:avLst/>
            </a:prstGeom>
          </p:spPr>
        </p:pic>
        <p:pic>
          <p:nvPicPr>
            <p:cNvPr id="9" name="object 4">
              <a:extLst>
                <a:ext uri="{FF2B5EF4-FFF2-40B4-BE49-F238E27FC236}">
                  <a16:creationId xmlns:a16="http://schemas.microsoft.com/office/drawing/2014/main" id="{51BABCB6-EBC8-7C21-9A39-6E9E7C638C75}"/>
                </a:ext>
              </a:extLst>
            </p:cNvPr>
            <p:cNvPicPr/>
            <p:nvPr/>
          </p:nvPicPr>
          <p:blipFill>
            <a:blip r:embed="rId4" cstate="print"/>
            <a:stretch>
              <a:fillRect/>
            </a:stretch>
          </p:blipFill>
          <p:spPr>
            <a:xfrm>
              <a:off x="0" y="8513670"/>
              <a:ext cx="20104100" cy="2794000"/>
            </a:xfrm>
            <a:prstGeom prst="rect">
              <a:avLst/>
            </a:prstGeom>
          </p:spPr>
        </p:pic>
      </p:grpSp>
    </p:spTree>
    <p:extLst>
      <p:ext uri="{BB962C8B-B14F-4D97-AF65-F5344CB8AC3E}">
        <p14:creationId xmlns:p14="http://schemas.microsoft.com/office/powerpoint/2010/main" val="3789860917"/>
      </p:ext>
    </p:extLst>
  </p:cSld>
  <p:clrMap bg1="lt1" tx1="dk1" bg2="lt2" tx2="dk2" accent1="accent1" accent2="accent2" accent3="accent3" accent4="accent4" accent5="accent5" accent6="accent6" hlink="hlink" folHlink="folHlink"/>
  <p:sldLayoutIdLst>
    <p:sldLayoutId id="21474837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E94BABE9-7EE1-8EAB-7C0C-9888D93BF7BF}"/>
              </a:ext>
            </a:extLst>
          </p:cNvPr>
          <p:cNvSpPr/>
          <p:nvPr userDrawn="1"/>
        </p:nvSpPr>
        <p:spPr>
          <a:xfrm>
            <a:off x="2317603" y="4335657"/>
            <a:ext cx="45719" cy="45719"/>
          </a:xfrm>
          <a:custGeom>
            <a:avLst/>
            <a:gdLst/>
            <a:ahLst/>
            <a:cxnLst/>
            <a:rect l="l" t="t" r="r" b="b"/>
            <a:pathLst>
              <a:path w="12700" h="12700">
                <a:moveTo>
                  <a:pt x="12397" y="0"/>
                </a:moveTo>
                <a:lnTo>
                  <a:pt x="0" y="0"/>
                </a:lnTo>
                <a:lnTo>
                  <a:pt x="0" y="12418"/>
                </a:lnTo>
                <a:lnTo>
                  <a:pt x="12397" y="12418"/>
                </a:lnTo>
                <a:lnTo>
                  <a:pt x="12397" y="0"/>
                </a:lnTo>
                <a:close/>
              </a:path>
            </a:pathLst>
          </a:custGeom>
          <a:solidFill>
            <a:srgbClr val="333333"/>
          </a:solidFill>
        </p:spPr>
        <p:txBody>
          <a:bodyPr wrap="square" lIns="0" tIns="0" rIns="0" bIns="0" rtlCol="0"/>
          <a:lstStyle/>
          <a:p>
            <a:endParaRPr/>
          </a:p>
        </p:txBody>
      </p:sp>
      <p:sp>
        <p:nvSpPr>
          <p:cNvPr id="9" name="object 4">
            <a:extLst>
              <a:ext uri="{FF2B5EF4-FFF2-40B4-BE49-F238E27FC236}">
                <a16:creationId xmlns:a16="http://schemas.microsoft.com/office/drawing/2014/main" id="{E02456FE-947C-5316-8890-957DE5DF49FB}"/>
              </a:ext>
            </a:extLst>
          </p:cNvPr>
          <p:cNvSpPr/>
          <p:nvPr userDrawn="1"/>
        </p:nvSpPr>
        <p:spPr>
          <a:xfrm>
            <a:off x="2323411" y="4459763"/>
            <a:ext cx="45719" cy="83125"/>
          </a:xfrm>
          <a:custGeom>
            <a:avLst/>
            <a:gdLst/>
            <a:ahLst/>
            <a:cxnLst/>
            <a:rect l="l" t="t" r="r" b="b"/>
            <a:pathLst>
              <a:path w="6985" h="12700">
                <a:moveTo>
                  <a:pt x="6592" y="0"/>
                </a:moveTo>
                <a:lnTo>
                  <a:pt x="1985" y="5041"/>
                </a:lnTo>
                <a:lnTo>
                  <a:pt x="0" y="7120"/>
                </a:lnTo>
                <a:lnTo>
                  <a:pt x="1310" y="8743"/>
                </a:lnTo>
                <a:lnTo>
                  <a:pt x="6592" y="12418"/>
                </a:lnTo>
                <a:lnTo>
                  <a:pt x="6592" y="0"/>
                </a:lnTo>
                <a:close/>
              </a:path>
            </a:pathLst>
          </a:custGeom>
          <a:solidFill>
            <a:srgbClr val="333333"/>
          </a:solidFill>
        </p:spPr>
        <p:txBody>
          <a:bodyPr wrap="square" lIns="0" tIns="0" rIns="0" bIns="0" rtlCol="0"/>
          <a:lstStyle/>
          <a:p>
            <a:endParaRPr/>
          </a:p>
        </p:txBody>
      </p:sp>
      <p:sp>
        <p:nvSpPr>
          <p:cNvPr id="10" name="object 5">
            <a:extLst>
              <a:ext uri="{FF2B5EF4-FFF2-40B4-BE49-F238E27FC236}">
                <a16:creationId xmlns:a16="http://schemas.microsoft.com/office/drawing/2014/main" id="{DC44A369-65B9-86C3-48B1-C590A15E9750}"/>
              </a:ext>
            </a:extLst>
          </p:cNvPr>
          <p:cNvSpPr/>
          <p:nvPr userDrawn="1"/>
        </p:nvSpPr>
        <p:spPr>
          <a:xfrm>
            <a:off x="2317603" y="5328465"/>
            <a:ext cx="45719" cy="45719"/>
          </a:xfrm>
          <a:custGeom>
            <a:avLst/>
            <a:gdLst/>
            <a:ahLst/>
            <a:cxnLst/>
            <a:rect l="l" t="t" r="r" b="b"/>
            <a:pathLst>
              <a:path w="12700" h="12700">
                <a:moveTo>
                  <a:pt x="12397" y="0"/>
                </a:moveTo>
                <a:lnTo>
                  <a:pt x="0" y="0"/>
                </a:lnTo>
                <a:lnTo>
                  <a:pt x="0" y="12397"/>
                </a:lnTo>
                <a:lnTo>
                  <a:pt x="12397" y="12397"/>
                </a:lnTo>
                <a:lnTo>
                  <a:pt x="12397" y="0"/>
                </a:lnTo>
                <a:close/>
              </a:path>
            </a:pathLst>
          </a:custGeom>
          <a:solidFill>
            <a:srgbClr val="333333"/>
          </a:solidFill>
        </p:spPr>
        <p:txBody>
          <a:bodyPr wrap="square" lIns="0" tIns="0" rIns="0" bIns="0" rtlCol="0"/>
          <a:lstStyle/>
          <a:p>
            <a:endParaRPr/>
          </a:p>
        </p:txBody>
      </p:sp>
      <p:sp>
        <p:nvSpPr>
          <p:cNvPr id="11" name="object 6">
            <a:extLst>
              <a:ext uri="{FF2B5EF4-FFF2-40B4-BE49-F238E27FC236}">
                <a16:creationId xmlns:a16="http://schemas.microsoft.com/office/drawing/2014/main" id="{7CF5FDBC-99C1-92B3-E80B-102AEA900B76}"/>
              </a:ext>
            </a:extLst>
          </p:cNvPr>
          <p:cNvSpPr/>
          <p:nvPr userDrawn="1"/>
        </p:nvSpPr>
        <p:spPr>
          <a:xfrm>
            <a:off x="2317603" y="5700757"/>
            <a:ext cx="45719" cy="45719"/>
          </a:xfrm>
          <a:custGeom>
            <a:avLst/>
            <a:gdLst/>
            <a:ahLst/>
            <a:cxnLst/>
            <a:rect l="l" t="t" r="r" b="b"/>
            <a:pathLst>
              <a:path w="12700" h="12700">
                <a:moveTo>
                  <a:pt x="12397" y="0"/>
                </a:moveTo>
                <a:lnTo>
                  <a:pt x="0" y="0"/>
                </a:lnTo>
                <a:lnTo>
                  <a:pt x="0" y="12418"/>
                </a:lnTo>
                <a:lnTo>
                  <a:pt x="12397" y="12418"/>
                </a:lnTo>
                <a:lnTo>
                  <a:pt x="12397" y="0"/>
                </a:lnTo>
                <a:close/>
              </a:path>
            </a:pathLst>
          </a:custGeom>
          <a:solidFill>
            <a:srgbClr val="333333"/>
          </a:solidFill>
        </p:spPr>
        <p:txBody>
          <a:bodyPr wrap="square" lIns="0" tIns="0" rIns="0" bIns="0" rtlCol="0"/>
          <a:lstStyle/>
          <a:p>
            <a:endParaRPr/>
          </a:p>
        </p:txBody>
      </p:sp>
      <p:sp>
        <p:nvSpPr>
          <p:cNvPr id="12" name="object 7">
            <a:extLst>
              <a:ext uri="{FF2B5EF4-FFF2-40B4-BE49-F238E27FC236}">
                <a16:creationId xmlns:a16="http://schemas.microsoft.com/office/drawing/2014/main" id="{360B1E12-0B8B-8C16-4432-B6D0BA0F9B96}"/>
              </a:ext>
            </a:extLst>
          </p:cNvPr>
          <p:cNvSpPr/>
          <p:nvPr userDrawn="1"/>
        </p:nvSpPr>
        <p:spPr>
          <a:xfrm>
            <a:off x="2323411" y="6321268"/>
            <a:ext cx="45719" cy="83125"/>
          </a:xfrm>
          <a:custGeom>
            <a:avLst/>
            <a:gdLst/>
            <a:ahLst/>
            <a:cxnLst/>
            <a:rect l="l" t="t" r="r" b="b"/>
            <a:pathLst>
              <a:path w="6985" h="12700">
                <a:moveTo>
                  <a:pt x="6592" y="0"/>
                </a:moveTo>
                <a:lnTo>
                  <a:pt x="1985" y="5041"/>
                </a:lnTo>
                <a:lnTo>
                  <a:pt x="0" y="7117"/>
                </a:lnTo>
                <a:lnTo>
                  <a:pt x="1310" y="8734"/>
                </a:lnTo>
                <a:lnTo>
                  <a:pt x="6592" y="12397"/>
                </a:lnTo>
                <a:lnTo>
                  <a:pt x="6592" y="0"/>
                </a:lnTo>
                <a:close/>
              </a:path>
            </a:pathLst>
          </a:custGeom>
          <a:solidFill>
            <a:srgbClr val="333333"/>
          </a:solidFill>
        </p:spPr>
        <p:txBody>
          <a:bodyPr wrap="square" lIns="0" tIns="0" rIns="0" bIns="0" rtlCol="0"/>
          <a:lstStyle/>
          <a:p>
            <a:endParaRPr/>
          </a:p>
        </p:txBody>
      </p:sp>
      <p:sp>
        <p:nvSpPr>
          <p:cNvPr id="22" name="object 17">
            <a:extLst>
              <a:ext uri="{FF2B5EF4-FFF2-40B4-BE49-F238E27FC236}">
                <a16:creationId xmlns:a16="http://schemas.microsoft.com/office/drawing/2014/main" id="{94B06C59-6088-7D8E-8DF8-B1A63AFDCB26}"/>
              </a:ext>
            </a:extLst>
          </p:cNvPr>
          <p:cNvSpPr/>
          <p:nvPr userDrawn="1"/>
        </p:nvSpPr>
        <p:spPr>
          <a:xfrm>
            <a:off x="2255553" y="5638728"/>
            <a:ext cx="45719" cy="45719"/>
          </a:xfrm>
          <a:custGeom>
            <a:avLst/>
            <a:gdLst/>
            <a:ahLst/>
            <a:cxnLst/>
            <a:rect l="l" t="t" r="r" b="b"/>
            <a:pathLst>
              <a:path w="12700" h="12700">
                <a:moveTo>
                  <a:pt x="12397" y="0"/>
                </a:moveTo>
                <a:lnTo>
                  <a:pt x="0" y="0"/>
                </a:lnTo>
                <a:lnTo>
                  <a:pt x="0" y="12397"/>
                </a:lnTo>
                <a:lnTo>
                  <a:pt x="12397" y="12397"/>
                </a:lnTo>
                <a:lnTo>
                  <a:pt x="12397" y="0"/>
                </a:lnTo>
                <a:close/>
              </a:path>
            </a:pathLst>
          </a:custGeom>
          <a:solidFill>
            <a:srgbClr val="333333"/>
          </a:solidFill>
        </p:spPr>
        <p:txBody>
          <a:bodyPr wrap="square" lIns="0" tIns="0" rIns="0" bIns="0" rtlCol="0"/>
          <a:lstStyle/>
          <a:p>
            <a:endParaRPr/>
          </a:p>
        </p:txBody>
      </p:sp>
      <p:sp>
        <p:nvSpPr>
          <p:cNvPr id="28" name="object 23">
            <a:extLst>
              <a:ext uri="{FF2B5EF4-FFF2-40B4-BE49-F238E27FC236}">
                <a16:creationId xmlns:a16="http://schemas.microsoft.com/office/drawing/2014/main" id="{AA591B5C-49E6-04A1-008A-7DA1C55F6344}"/>
              </a:ext>
            </a:extLst>
          </p:cNvPr>
          <p:cNvSpPr/>
          <p:nvPr userDrawn="1"/>
        </p:nvSpPr>
        <p:spPr>
          <a:xfrm>
            <a:off x="2199329" y="5328462"/>
            <a:ext cx="45719" cy="83125"/>
          </a:xfrm>
          <a:custGeom>
            <a:avLst/>
            <a:gdLst/>
            <a:ahLst/>
            <a:cxnLst/>
            <a:rect l="l" t="t" r="r" b="b"/>
            <a:pathLst>
              <a:path w="6985" h="12700">
                <a:moveTo>
                  <a:pt x="6592" y="0"/>
                </a:moveTo>
                <a:lnTo>
                  <a:pt x="1985" y="5041"/>
                </a:lnTo>
                <a:lnTo>
                  <a:pt x="0" y="7117"/>
                </a:lnTo>
                <a:lnTo>
                  <a:pt x="1310" y="8734"/>
                </a:lnTo>
                <a:lnTo>
                  <a:pt x="6592" y="12397"/>
                </a:lnTo>
                <a:lnTo>
                  <a:pt x="6592" y="0"/>
                </a:lnTo>
                <a:close/>
              </a:path>
            </a:pathLst>
          </a:custGeom>
          <a:solidFill>
            <a:srgbClr val="333333"/>
          </a:solidFill>
        </p:spPr>
        <p:txBody>
          <a:bodyPr wrap="square" lIns="0" tIns="0" rIns="0" bIns="0" rtlCol="0"/>
          <a:lstStyle/>
          <a:p>
            <a:endParaRPr/>
          </a:p>
        </p:txBody>
      </p:sp>
      <p:sp>
        <p:nvSpPr>
          <p:cNvPr id="34" name="object 29">
            <a:extLst>
              <a:ext uri="{FF2B5EF4-FFF2-40B4-BE49-F238E27FC236}">
                <a16:creationId xmlns:a16="http://schemas.microsoft.com/office/drawing/2014/main" id="{BCBCA533-DE99-8952-C9FA-D22AF9055A66}"/>
              </a:ext>
            </a:extLst>
          </p:cNvPr>
          <p:cNvSpPr/>
          <p:nvPr userDrawn="1"/>
        </p:nvSpPr>
        <p:spPr>
          <a:xfrm>
            <a:off x="2137270" y="5514623"/>
            <a:ext cx="45719" cy="83125"/>
          </a:xfrm>
          <a:custGeom>
            <a:avLst/>
            <a:gdLst/>
            <a:ahLst/>
            <a:cxnLst/>
            <a:rect l="l" t="t" r="r" b="b"/>
            <a:pathLst>
              <a:path w="6985" h="12700">
                <a:moveTo>
                  <a:pt x="6573" y="0"/>
                </a:moveTo>
                <a:lnTo>
                  <a:pt x="1981" y="5041"/>
                </a:lnTo>
                <a:lnTo>
                  <a:pt x="0" y="7117"/>
                </a:lnTo>
                <a:lnTo>
                  <a:pt x="1304" y="8734"/>
                </a:lnTo>
                <a:lnTo>
                  <a:pt x="6573" y="12397"/>
                </a:lnTo>
                <a:lnTo>
                  <a:pt x="6573" y="0"/>
                </a:lnTo>
                <a:close/>
              </a:path>
            </a:pathLst>
          </a:custGeom>
          <a:solidFill>
            <a:srgbClr val="333333"/>
          </a:solidFill>
        </p:spPr>
        <p:txBody>
          <a:bodyPr wrap="square" lIns="0" tIns="0" rIns="0" bIns="0" rtlCol="0"/>
          <a:lstStyle/>
          <a:p>
            <a:endParaRPr/>
          </a:p>
        </p:txBody>
      </p:sp>
      <p:sp>
        <p:nvSpPr>
          <p:cNvPr id="35" name="object 30">
            <a:extLst>
              <a:ext uri="{FF2B5EF4-FFF2-40B4-BE49-F238E27FC236}">
                <a16:creationId xmlns:a16="http://schemas.microsoft.com/office/drawing/2014/main" id="{02B88891-365E-DEF9-A815-320DC34B5E81}"/>
              </a:ext>
            </a:extLst>
          </p:cNvPr>
          <p:cNvSpPr/>
          <p:nvPr userDrawn="1"/>
        </p:nvSpPr>
        <p:spPr>
          <a:xfrm>
            <a:off x="2131441" y="5886919"/>
            <a:ext cx="45719" cy="45719"/>
          </a:xfrm>
          <a:custGeom>
            <a:avLst/>
            <a:gdLst/>
            <a:ahLst/>
            <a:cxnLst/>
            <a:rect l="l" t="t" r="r" b="b"/>
            <a:pathLst>
              <a:path w="12700" h="12700">
                <a:moveTo>
                  <a:pt x="12397" y="0"/>
                </a:moveTo>
                <a:lnTo>
                  <a:pt x="0" y="0"/>
                </a:lnTo>
                <a:lnTo>
                  <a:pt x="0" y="12397"/>
                </a:lnTo>
                <a:lnTo>
                  <a:pt x="12397" y="12397"/>
                </a:lnTo>
                <a:lnTo>
                  <a:pt x="12397" y="0"/>
                </a:lnTo>
                <a:close/>
              </a:path>
            </a:pathLst>
          </a:custGeom>
          <a:solidFill>
            <a:srgbClr val="333333"/>
          </a:solidFill>
        </p:spPr>
        <p:txBody>
          <a:bodyPr wrap="square" lIns="0" tIns="0" rIns="0" bIns="0" rtlCol="0"/>
          <a:lstStyle/>
          <a:p>
            <a:endParaRPr/>
          </a:p>
        </p:txBody>
      </p:sp>
      <p:grpSp>
        <p:nvGrpSpPr>
          <p:cNvPr id="41" name="object 36">
            <a:extLst>
              <a:ext uri="{FF2B5EF4-FFF2-40B4-BE49-F238E27FC236}">
                <a16:creationId xmlns:a16="http://schemas.microsoft.com/office/drawing/2014/main" id="{6C43FD6A-1013-E65C-D599-29D7EABFD540}"/>
              </a:ext>
            </a:extLst>
          </p:cNvPr>
          <p:cNvGrpSpPr/>
          <p:nvPr userDrawn="1"/>
        </p:nvGrpSpPr>
        <p:grpSpPr>
          <a:xfrm>
            <a:off x="15544" y="1"/>
            <a:ext cx="2521159" cy="6858000"/>
            <a:chOff x="15544" y="0"/>
            <a:chExt cx="4157345" cy="11308715"/>
          </a:xfrm>
        </p:grpSpPr>
        <p:sp>
          <p:nvSpPr>
            <p:cNvPr id="42" name="object 37">
              <a:extLst>
                <a:ext uri="{FF2B5EF4-FFF2-40B4-BE49-F238E27FC236}">
                  <a16:creationId xmlns:a16="http://schemas.microsoft.com/office/drawing/2014/main" id="{F1A82CC8-17AD-9808-F2F2-2B2240605B4B}"/>
                </a:ext>
              </a:extLst>
            </p:cNvPr>
            <p:cNvSpPr/>
            <p:nvPr/>
          </p:nvSpPr>
          <p:spPr>
            <a:xfrm>
              <a:off x="1764980" y="8865313"/>
              <a:ext cx="6985" cy="12700"/>
            </a:xfrm>
            <a:custGeom>
              <a:avLst/>
              <a:gdLst/>
              <a:ahLst/>
              <a:cxnLst/>
              <a:rect l="l" t="t" r="r" b="b"/>
              <a:pathLst>
                <a:path w="6985" h="12700">
                  <a:moveTo>
                    <a:pt x="6592" y="0"/>
                  </a:moveTo>
                  <a:lnTo>
                    <a:pt x="1985" y="5041"/>
                  </a:lnTo>
                  <a:lnTo>
                    <a:pt x="0" y="7117"/>
                  </a:lnTo>
                  <a:lnTo>
                    <a:pt x="1310" y="8734"/>
                  </a:lnTo>
                  <a:lnTo>
                    <a:pt x="6592" y="12397"/>
                  </a:lnTo>
                  <a:lnTo>
                    <a:pt x="6592" y="0"/>
                  </a:lnTo>
                  <a:close/>
                </a:path>
              </a:pathLst>
            </a:custGeom>
            <a:solidFill>
              <a:srgbClr val="333333"/>
            </a:solidFill>
          </p:spPr>
          <p:txBody>
            <a:bodyPr wrap="square" lIns="0" tIns="0" rIns="0" bIns="0" rtlCol="0"/>
            <a:lstStyle/>
            <a:p>
              <a:endParaRPr/>
            </a:p>
          </p:txBody>
        </p:sp>
        <p:pic>
          <p:nvPicPr>
            <p:cNvPr id="43" name="object 38">
              <a:extLst>
                <a:ext uri="{FF2B5EF4-FFF2-40B4-BE49-F238E27FC236}">
                  <a16:creationId xmlns:a16="http://schemas.microsoft.com/office/drawing/2014/main" id="{5A2CEF63-7EB9-008C-0B91-CB8B2E413077}"/>
                </a:ext>
              </a:extLst>
            </p:cNvPr>
            <p:cNvPicPr/>
            <p:nvPr/>
          </p:nvPicPr>
          <p:blipFill>
            <a:blip r:embed="rId13" cstate="print"/>
            <a:stretch>
              <a:fillRect/>
            </a:stretch>
          </p:blipFill>
          <p:spPr>
            <a:xfrm>
              <a:off x="15544" y="0"/>
              <a:ext cx="2321630" cy="11303881"/>
            </a:xfrm>
            <a:prstGeom prst="rect">
              <a:avLst/>
            </a:prstGeom>
          </p:spPr>
        </p:pic>
        <p:sp>
          <p:nvSpPr>
            <p:cNvPr id="44" name="object 39">
              <a:extLst>
                <a:ext uri="{FF2B5EF4-FFF2-40B4-BE49-F238E27FC236}">
                  <a16:creationId xmlns:a16="http://schemas.microsoft.com/office/drawing/2014/main" id="{C79BA43B-7B45-3904-78EA-3D38D930A557}"/>
                </a:ext>
              </a:extLst>
            </p:cNvPr>
            <p:cNvSpPr/>
            <p:nvPr/>
          </p:nvSpPr>
          <p:spPr>
            <a:xfrm>
              <a:off x="1382156" y="0"/>
              <a:ext cx="2790825" cy="11308715"/>
            </a:xfrm>
            <a:custGeom>
              <a:avLst/>
              <a:gdLst/>
              <a:ahLst/>
              <a:cxnLst/>
              <a:rect l="l" t="t" r="r" b="b"/>
              <a:pathLst>
                <a:path w="2790825" h="11308715">
                  <a:moveTo>
                    <a:pt x="2790490" y="0"/>
                  </a:moveTo>
                  <a:lnTo>
                    <a:pt x="0" y="0"/>
                  </a:lnTo>
                  <a:lnTo>
                    <a:pt x="0" y="11308556"/>
                  </a:lnTo>
                  <a:lnTo>
                    <a:pt x="2790490" y="11308556"/>
                  </a:lnTo>
                  <a:lnTo>
                    <a:pt x="2790490" y="0"/>
                  </a:lnTo>
                  <a:close/>
                </a:path>
              </a:pathLst>
            </a:custGeom>
            <a:solidFill>
              <a:srgbClr val="FFFFFF"/>
            </a:solidFill>
          </p:spPr>
          <p:txBody>
            <a:bodyPr wrap="square" lIns="0" tIns="0" rIns="0" bIns="0" rtlCol="0"/>
            <a:lstStyle/>
            <a:p>
              <a:endParaRPr/>
            </a:p>
          </p:txBody>
        </p:sp>
        <p:pic>
          <p:nvPicPr>
            <p:cNvPr id="45" name="object 40">
              <a:extLst>
                <a:ext uri="{FF2B5EF4-FFF2-40B4-BE49-F238E27FC236}">
                  <a16:creationId xmlns:a16="http://schemas.microsoft.com/office/drawing/2014/main" id="{6A9AE020-70AB-A4AE-13E4-96B23A82EBE5}"/>
                </a:ext>
              </a:extLst>
            </p:cNvPr>
            <p:cNvPicPr/>
            <p:nvPr/>
          </p:nvPicPr>
          <p:blipFill>
            <a:blip r:embed="rId14" cstate="print"/>
            <a:stretch>
              <a:fillRect/>
            </a:stretch>
          </p:blipFill>
          <p:spPr>
            <a:xfrm>
              <a:off x="1277448" y="9004279"/>
              <a:ext cx="1897366" cy="1395095"/>
            </a:xfrm>
            <a:prstGeom prst="rect">
              <a:avLst/>
            </a:prstGeom>
          </p:spPr>
        </p:pic>
      </p:grpSp>
      <p:sp>
        <p:nvSpPr>
          <p:cNvPr id="2" name="Title Placeholder 1">
            <a:extLst>
              <a:ext uri="{FF2B5EF4-FFF2-40B4-BE49-F238E27FC236}">
                <a16:creationId xmlns:a16="http://schemas.microsoft.com/office/drawing/2014/main" id="{66E632F3-E0A2-B23A-3BC1-7FB305B67A9D}"/>
              </a:ext>
            </a:extLst>
          </p:cNvPr>
          <p:cNvSpPr>
            <a:spLocks noGrp="1"/>
          </p:cNvSpPr>
          <p:nvPr>
            <p:ph type="title"/>
          </p:nvPr>
        </p:nvSpPr>
        <p:spPr>
          <a:xfrm>
            <a:off x="1423461" y="365125"/>
            <a:ext cx="993033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F7F853-92A9-5DBC-0D66-DF1FD257031B}"/>
              </a:ext>
            </a:extLst>
          </p:cNvPr>
          <p:cNvSpPr>
            <a:spLocks noGrp="1"/>
          </p:cNvSpPr>
          <p:nvPr>
            <p:ph type="body" idx="1"/>
          </p:nvPr>
        </p:nvSpPr>
        <p:spPr>
          <a:xfrm>
            <a:off x="1423461" y="1825625"/>
            <a:ext cx="9930339" cy="3300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90E5EE6-A1BC-96D3-F4CA-7C3D33610F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6D6878-2ACE-F441-A688-2239C1B853F5}" type="slidenum">
              <a:rPr lang="en-US" smtClean="0"/>
              <a:t>‹#›</a:t>
            </a:fld>
            <a:endParaRPr lang="en-US"/>
          </a:p>
        </p:txBody>
      </p:sp>
    </p:spTree>
    <p:extLst>
      <p:ext uri="{BB962C8B-B14F-4D97-AF65-F5344CB8AC3E}">
        <p14:creationId xmlns:p14="http://schemas.microsoft.com/office/powerpoint/2010/main" val="22008487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12941E78-3AF4-CABF-F85C-0FF80EFD48AF}"/>
              </a:ext>
            </a:extLst>
          </p:cNvPr>
          <p:cNvGrpSpPr/>
          <p:nvPr userDrawn="1"/>
        </p:nvGrpSpPr>
        <p:grpSpPr>
          <a:xfrm>
            <a:off x="-22958" y="5153114"/>
            <a:ext cx="12261850" cy="1704885"/>
            <a:chOff x="0" y="8513670"/>
            <a:chExt cx="20104100" cy="2795270"/>
          </a:xfrm>
        </p:grpSpPr>
        <p:sp>
          <p:nvSpPr>
            <p:cNvPr id="8" name="object 3">
              <a:extLst>
                <a:ext uri="{FF2B5EF4-FFF2-40B4-BE49-F238E27FC236}">
                  <a16:creationId xmlns:a16="http://schemas.microsoft.com/office/drawing/2014/main" id="{4ED74049-F0DA-8B3E-B900-95AD76ABF7DD}"/>
                </a:ext>
              </a:extLst>
            </p:cNvPr>
            <p:cNvSpPr/>
            <p:nvPr/>
          </p:nvSpPr>
          <p:spPr>
            <a:xfrm>
              <a:off x="0" y="8513679"/>
              <a:ext cx="20104100" cy="2795270"/>
            </a:xfrm>
            <a:custGeom>
              <a:avLst/>
              <a:gdLst/>
              <a:ahLst/>
              <a:cxnLst/>
              <a:rect l="l" t="t" r="r" b="b"/>
              <a:pathLst>
                <a:path w="20104100" h="2795270">
                  <a:moveTo>
                    <a:pt x="20104100" y="609600"/>
                  </a:moveTo>
                  <a:lnTo>
                    <a:pt x="20085114" y="596900"/>
                  </a:lnTo>
                  <a:lnTo>
                    <a:pt x="20035711" y="584200"/>
                  </a:lnTo>
                  <a:lnTo>
                    <a:pt x="19984212" y="558800"/>
                  </a:lnTo>
                  <a:lnTo>
                    <a:pt x="19931279" y="546100"/>
                  </a:lnTo>
                  <a:lnTo>
                    <a:pt x="19877609" y="546100"/>
                  </a:lnTo>
                  <a:lnTo>
                    <a:pt x="19770662" y="520700"/>
                  </a:lnTo>
                  <a:lnTo>
                    <a:pt x="19620954" y="482600"/>
                  </a:lnTo>
                  <a:lnTo>
                    <a:pt x="19470904" y="482600"/>
                  </a:lnTo>
                  <a:lnTo>
                    <a:pt x="19457074" y="495300"/>
                  </a:lnTo>
                  <a:lnTo>
                    <a:pt x="19447358" y="495300"/>
                  </a:lnTo>
                  <a:lnTo>
                    <a:pt x="19436385" y="508000"/>
                  </a:lnTo>
                  <a:lnTo>
                    <a:pt x="19425082" y="508000"/>
                  </a:lnTo>
                  <a:lnTo>
                    <a:pt x="19414376" y="495300"/>
                  </a:lnTo>
                  <a:lnTo>
                    <a:pt x="19411341" y="482600"/>
                  </a:lnTo>
                  <a:lnTo>
                    <a:pt x="19392545" y="482600"/>
                  </a:lnTo>
                  <a:lnTo>
                    <a:pt x="19364414" y="495300"/>
                  </a:lnTo>
                  <a:lnTo>
                    <a:pt x="19243739" y="495300"/>
                  </a:lnTo>
                  <a:lnTo>
                    <a:pt x="19236322" y="482600"/>
                  </a:lnTo>
                  <a:lnTo>
                    <a:pt x="19197270" y="457200"/>
                  </a:lnTo>
                  <a:lnTo>
                    <a:pt x="19112002" y="457200"/>
                  </a:lnTo>
                  <a:lnTo>
                    <a:pt x="19023254" y="482600"/>
                  </a:lnTo>
                  <a:lnTo>
                    <a:pt x="18977280" y="482600"/>
                  </a:lnTo>
                  <a:lnTo>
                    <a:pt x="18931268" y="495300"/>
                  </a:lnTo>
                  <a:lnTo>
                    <a:pt x="18886221" y="495300"/>
                  </a:lnTo>
                  <a:lnTo>
                    <a:pt x="18843486" y="508000"/>
                  </a:lnTo>
                  <a:lnTo>
                    <a:pt x="18801563" y="508000"/>
                  </a:lnTo>
                  <a:lnTo>
                    <a:pt x="18760136" y="495300"/>
                  </a:lnTo>
                  <a:lnTo>
                    <a:pt x="18664212" y="495300"/>
                  </a:lnTo>
                  <a:lnTo>
                    <a:pt x="18615356" y="508000"/>
                  </a:lnTo>
                  <a:lnTo>
                    <a:pt x="18566359" y="508000"/>
                  </a:lnTo>
                  <a:lnTo>
                    <a:pt x="18517210" y="520700"/>
                  </a:lnTo>
                  <a:lnTo>
                    <a:pt x="18467909" y="520700"/>
                  </a:lnTo>
                  <a:lnTo>
                    <a:pt x="18418455" y="533400"/>
                  </a:lnTo>
                  <a:lnTo>
                    <a:pt x="18276939" y="533400"/>
                  </a:lnTo>
                  <a:lnTo>
                    <a:pt x="18234991" y="546100"/>
                  </a:lnTo>
                  <a:lnTo>
                    <a:pt x="18128031" y="546100"/>
                  </a:lnTo>
                  <a:lnTo>
                    <a:pt x="18120754" y="533400"/>
                  </a:lnTo>
                  <a:lnTo>
                    <a:pt x="18068875" y="520700"/>
                  </a:lnTo>
                  <a:lnTo>
                    <a:pt x="18016855" y="520700"/>
                  </a:lnTo>
                  <a:lnTo>
                    <a:pt x="17964709" y="508000"/>
                  </a:lnTo>
                  <a:lnTo>
                    <a:pt x="17912487" y="520700"/>
                  </a:lnTo>
                  <a:lnTo>
                    <a:pt x="17860201" y="520700"/>
                  </a:lnTo>
                  <a:lnTo>
                    <a:pt x="17807902" y="533400"/>
                  </a:lnTo>
                  <a:lnTo>
                    <a:pt x="17779581" y="546100"/>
                  </a:lnTo>
                  <a:lnTo>
                    <a:pt x="17753038" y="533400"/>
                  </a:lnTo>
                  <a:lnTo>
                    <a:pt x="17728121" y="533400"/>
                  </a:lnTo>
                  <a:lnTo>
                    <a:pt x="17704639" y="520700"/>
                  </a:lnTo>
                  <a:lnTo>
                    <a:pt x="17672990" y="508000"/>
                  </a:lnTo>
                  <a:lnTo>
                    <a:pt x="17576381" y="508000"/>
                  </a:lnTo>
                  <a:lnTo>
                    <a:pt x="17526559" y="495300"/>
                  </a:lnTo>
                  <a:lnTo>
                    <a:pt x="17426940" y="495300"/>
                  </a:lnTo>
                  <a:lnTo>
                    <a:pt x="17379925" y="482600"/>
                  </a:lnTo>
                  <a:lnTo>
                    <a:pt x="17366768" y="482600"/>
                  </a:lnTo>
                  <a:lnTo>
                    <a:pt x="17352810" y="469900"/>
                  </a:lnTo>
                  <a:lnTo>
                    <a:pt x="17338409" y="469900"/>
                  </a:lnTo>
                  <a:lnTo>
                    <a:pt x="17323931" y="482600"/>
                  </a:lnTo>
                  <a:lnTo>
                    <a:pt x="17282110" y="482600"/>
                  </a:lnTo>
                  <a:lnTo>
                    <a:pt x="17242105" y="469900"/>
                  </a:lnTo>
                  <a:lnTo>
                    <a:pt x="17202569" y="469900"/>
                  </a:lnTo>
                  <a:lnTo>
                    <a:pt x="17162209" y="457200"/>
                  </a:lnTo>
                  <a:lnTo>
                    <a:pt x="16967746" y="457200"/>
                  </a:lnTo>
                  <a:lnTo>
                    <a:pt x="16893896" y="431800"/>
                  </a:lnTo>
                  <a:lnTo>
                    <a:pt x="16855263" y="419100"/>
                  </a:lnTo>
                  <a:lnTo>
                    <a:pt x="16804018" y="419100"/>
                  </a:lnTo>
                  <a:lnTo>
                    <a:pt x="16779418" y="406400"/>
                  </a:lnTo>
                  <a:lnTo>
                    <a:pt x="16754818" y="393700"/>
                  </a:lnTo>
                  <a:lnTo>
                    <a:pt x="16607231" y="355600"/>
                  </a:lnTo>
                  <a:lnTo>
                    <a:pt x="16561410" y="355600"/>
                  </a:lnTo>
                  <a:lnTo>
                    <a:pt x="16515156" y="342900"/>
                  </a:lnTo>
                  <a:lnTo>
                    <a:pt x="16421265" y="342900"/>
                  </a:lnTo>
                  <a:lnTo>
                    <a:pt x="16391585" y="355600"/>
                  </a:lnTo>
                  <a:lnTo>
                    <a:pt x="16333775" y="355600"/>
                  </a:lnTo>
                  <a:lnTo>
                    <a:pt x="16306991" y="342900"/>
                  </a:lnTo>
                  <a:lnTo>
                    <a:pt x="16261868" y="342900"/>
                  </a:lnTo>
                  <a:lnTo>
                    <a:pt x="16217900" y="330200"/>
                  </a:lnTo>
                  <a:lnTo>
                    <a:pt x="16174314" y="330200"/>
                  </a:lnTo>
                  <a:lnTo>
                    <a:pt x="16130334" y="317500"/>
                  </a:lnTo>
                  <a:lnTo>
                    <a:pt x="15954629" y="317500"/>
                  </a:lnTo>
                  <a:lnTo>
                    <a:pt x="15913037" y="304800"/>
                  </a:lnTo>
                  <a:lnTo>
                    <a:pt x="15873921" y="279400"/>
                  </a:lnTo>
                  <a:lnTo>
                    <a:pt x="15802852" y="279400"/>
                  </a:lnTo>
                  <a:lnTo>
                    <a:pt x="15798153" y="266700"/>
                  </a:lnTo>
                  <a:lnTo>
                    <a:pt x="15792844" y="266700"/>
                  </a:lnTo>
                  <a:lnTo>
                    <a:pt x="15785872" y="254000"/>
                  </a:lnTo>
                  <a:lnTo>
                    <a:pt x="15702915" y="254000"/>
                  </a:lnTo>
                  <a:lnTo>
                    <a:pt x="15673337" y="241300"/>
                  </a:lnTo>
                  <a:lnTo>
                    <a:pt x="15645994" y="228600"/>
                  </a:lnTo>
                  <a:lnTo>
                    <a:pt x="15600553" y="215900"/>
                  </a:lnTo>
                  <a:lnTo>
                    <a:pt x="15554135" y="203200"/>
                  </a:lnTo>
                  <a:lnTo>
                    <a:pt x="15460079" y="203200"/>
                  </a:lnTo>
                  <a:lnTo>
                    <a:pt x="15413317" y="215900"/>
                  </a:lnTo>
                  <a:lnTo>
                    <a:pt x="15342667" y="215900"/>
                  </a:lnTo>
                  <a:lnTo>
                    <a:pt x="15279446" y="190500"/>
                  </a:lnTo>
                  <a:lnTo>
                    <a:pt x="15254453" y="190500"/>
                  </a:lnTo>
                  <a:lnTo>
                    <a:pt x="15228380" y="177800"/>
                  </a:lnTo>
                  <a:lnTo>
                    <a:pt x="15147735" y="177800"/>
                  </a:lnTo>
                  <a:lnTo>
                    <a:pt x="15130387" y="165100"/>
                  </a:lnTo>
                  <a:lnTo>
                    <a:pt x="14994827" y="165100"/>
                  </a:lnTo>
                  <a:lnTo>
                    <a:pt x="14948167" y="152400"/>
                  </a:lnTo>
                  <a:lnTo>
                    <a:pt x="14905165" y="139700"/>
                  </a:lnTo>
                  <a:lnTo>
                    <a:pt x="14859178" y="127000"/>
                  </a:lnTo>
                  <a:lnTo>
                    <a:pt x="14812353" y="127000"/>
                  </a:lnTo>
                  <a:lnTo>
                    <a:pt x="14672336" y="88900"/>
                  </a:lnTo>
                  <a:lnTo>
                    <a:pt x="14627632" y="76200"/>
                  </a:lnTo>
                  <a:lnTo>
                    <a:pt x="14584655" y="63500"/>
                  </a:lnTo>
                  <a:lnTo>
                    <a:pt x="14494332" y="38100"/>
                  </a:lnTo>
                  <a:lnTo>
                    <a:pt x="14449336" y="25400"/>
                  </a:lnTo>
                  <a:lnTo>
                    <a:pt x="14410081" y="25400"/>
                  </a:lnTo>
                  <a:lnTo>
                    <a:pt x="14387970" y="38100"/>
                  </a:lnTo>
                  <a:lnTo>
                    <a:pt x="14364640" y="38100"/>
                  </a:lnTo>
                  <a:lnTo>
                    <a:pt x="14323416" y="25400"/>
                  </a:lnTo>
                  <a:lnTo>
                    <a:pt x="14246682" y="0"/>
                  </a:lnTo>
                  <a:lnTo>
                    <a:pt x="14149032" y="0"/>
                  </a:lnTo>
                  <a:lnTo>
                    <a:pt x="14095133" y="12700"/>
                  </a:lnTo>
                  <a:lnTo>
                    <a:pt x="13878255" y="12700"/>
                  </a:lnTo>
                  <a:lnTo>
                    <a:pt x="13833107" y="0"/>
                  </a:lnTo>
                  <a:lnTo>
                    <a:pt x="13742734" y="0"/>
                  </a:lnTo>
                  <a:lnTo>
                    <a:pt x="13698766" y="12700"/>
                  </a:lnTo>
                  <a:lnTo>
                    <a:pt x="13595083" y="12700"/>
                  </a:lnTo>
                  <a:lnTo>
                    <a:pt x="13562254" y="25400"/>
                  </a:lnTo>
                  <a:lnTo>
                    <a:pt x="13543001" y="25400"/>
                  </a:lnTo>
                  <a:lnTo>
                    <a:pt x="13495503" y="12700"/>
                  </a:lnTo>
                  <a:lnTo>
                    <a:pt x="13450684" y="12700"/>
                  </a:lnTo>
                  <a:lnTo>
                    <a:pt x="13363004" y="38100"/>
                  </a:lnTo>
                  <a:lnTo>
                    <a:pt x="13310972" y="50800"/>
                  </a:lnTo>
                  <a:lnTo>
                    <a:pt x="13260527" y="76200"/>
                  </a:lnTo>
                  <a:lnTo>
                    <a:pt x="13210896" y="88900"/>
                  </a:lnTo>
                  <a:lnTo>
                    <a:pt x="13161315" y="114300"/>
                  </a:lnTo>
                  <a:lnTo>
                    <a:pt x="13059270" y="139700"/>
                  </a:lnTo>
                  <a:lnTo>
                    <a:pt x="12988100" y="139700"/>
                  </a:lnTo>
                  <a:lnTo>
                    <a:pt x="12944742" y="152400"/>
                  </a:lnTo>
                  <a:lnTo>
                    <a:pt x="12902451" y="152400"/>
                  </a:lnTo>
                  <a:lnTo>
                    <a:pt x="12859715" y="165100"/>
                  </a:lnTo>
                  <a:lnTo>
                    <a:pt x="12605677" y="228600"/>
                  </a:lnTo>
                  <a:lnTo>
                    <a:pt x="12553747" y="228600"/>
                  </a:lnTo>
                  <a:lnTo>
                    <a:pt x="12506198" y="241300"/>
                  </a:lnTo>
                  <a:lnTo>
                    <a:pt x="12408738" y="241300"/>
                  </a:lnTo>
                  <a:lnTo>
                    <a:pt x="12359704" y="228600"/>
                  </a:lnTo>
                  <a:lnTo>
                    <a:pt x="12321870" y="215900"/>
                  </a:lnTo>
                  <a:lnTo>
                    <a:pt x="12243283" y="215900"/>
                  </a:lnTo>
                  <a:lnTo>
                    <a:pt x="12203646" y="228600"/>
                  </a:lnTo>
                  <a:lnTo>
                    <a:pt x="11806098" y="342900"/>
                  </a:lnTo>
                  <a:lnTo>
                    <a:pt x="11796205" y="342900"/>
                  </a:lnTo>
                  <a:lnTo>
                    <a:pt x="11786337" y="355600"/>
                  </a:lnTo>
                  <a:lnTo>
                    <a:pt x="11776697" y="355600"/>
                  </a:lnTo>
                  <a:lnTo>
                    <a:pt x="11746903" y="330200"/>
                  </a:lnTo>
                  <a:lnTo>
                    <a:pt x="11726532" y="330200"/>
                  </a:lnTo>
                  <a:lnTo>
                    <a:pt x="11708092" y="342900"/>
                  </a:lnTo>
                  <a:lnTo>
                    <a:pt x="11693258" y="355600"/>
                  </a:lnTo>
                  <a:lnTo>
                    <a:pt x="11670398" y="355600"/>
                  </a:lnTo>
                  <a:lnTo>
                    <a:pt x="11646472" y="368300"/>
                  </a:lnTo>
                  <a:lnTo>
                    <a:pt x="11622761" y="368300"/>
                  </a:lnTo>
                  <a:lnTo>
                    <a:pt x="11600586" y="381000"/>
                  </a:lnTo>
                  <a:lnTo>
                    <a:pt x="11566512" y="381000"/>
                  </a:lnTo>
                  <a:lnTo>
                    <a:pt x="11559388" y="368300"/>
                  </a:lnTo>
                  <a:lnTo>
                    <a:pt x="11544021" y="368300"/>
                  </a:lnTo>
                  <a:lnTo>
                    <a:pt x="11493411" y="381000"/>
                  </a:lnTo>
                  <a:lnTo>
                    <a:pt x="11392243" y="381000"/>
                  </a:lnTo>
                  <a:lnTo>
                    <a:pt x="11341697" y="368300"/>
                  </a:lnTo>
                  <a:lnTo>
                    <a:pt x="11240630" y="368300"/>
                  </a:lnTo>
                  <a:lnTo>
                    <a:pt x="11229823" y="381000"/>
                  </a:lnTo>
                  <a:lnTo>
                    <a:pt x="11208944" y="381000"/>
                  </a:lnTo>
                  <a:lnTo>
                    <a:pt x="11186693" y="406400"/>
                  </a:lnTo>
                  <a:lnTo>
                    <a:pt x="11159782" y="406400"/>
                  </a:lnTo>
                  <a:lnTo>
                    <a:pt x="11143374" y="393700"/>
                  </a:lnTo>
                  <a:lnTo>
                    <a:pt x="11094123" y="368300"/>
                  </a:lnTo>
                  <a:lnTo>
                    <a:pt x="11045406" y="368300"/>
                  </a:lnTo>
                  <a:lnTo>
                    <a:pt x="10997387" y="381000"/>
                  </a:lnTo>
                  <a:lnTo>
                    <a:pt x="10950258" y="406400"/>
                  </a:lnTo>
                  <a:lnTo>
                    <a:pt x="10912475" y="419100"/>
                  </a:lnTo>
                  <a:lnTo>
                    <a:pt x="10753204" y="419100"/>
                  </a:lnTo>
                  <a:lnTo>
                    <a:pt x="10743946" y="431800"/>
                  </a:lnTo>
                  <a:lnTo>
                    <a:pt x="10728122" y="431800"/>
                  </a:lnTo>
                  <a:lnTo>
                    <a:pt x="10677068" y="419100"/>
                  </a:lnTo>
                  <a:lnTo>
                    <a:pt x="10572547" y="419100"/>
                  </a:lnTo>
                  <a:lnTo>
                    <a:pt x="10521074" y="406400"/>
                  </a:lnTo>
                  <a:lnTo>
                    <a:pt x="10502214" y="406400"/>
                  </a:lnTo>
                  <a:lnTo>
                    <a:pt x="10484409" y="393700"/>
                  </a:lnTo>
                  <a:lnTo>
                    <a:pt x="10365486" y="393700"/>
                  </a:lnTo>
                  <a:lnTo>
                    <a:pt x="10328326" y="406400"/>
                  </a:lnTo>
                  <a:lnTo>
                    <a:pt x="10291204" y="406400"/>
                  </a:lnTo>
                  <a:lnTo>
                    <a:pt x="10206406" y="419100"/>
                  </a:lnTo>
                  <a:lnTo>
                    <a:pt x="10119449" y="419100"/>
                  </a:lnTo>
                  <a:lnTo>
                    <a:pt x="10091852" y="406400"/>
                  </a:lnTo>
                  <a:lnTo>
                    <a:pt x="10005644" y="406400"/>
                  </a:lnTo>
                  <a:lnTo>
                    <a:pt x="9959429" y="419100"/>
                  </a:lnTo>
                  <a:lnTo>
                    <a:pt x="9913493" y="419100"/>
                  </a:lnTo>
                  <a:lnTo>
                    <a:pt x="9867671" y="406400"/>
                  </a:lnTo>
                  <a:lnTo>
                    <a:pt x="9682048" y="406400"/>
                  </a:lnTo>
                  <a:lnTo>
                    <a:pt x="9635731" y="419100"/>
                  </a:lnTo>
                  <a:lnTo>
                    <a:pt x="9589821" y="419100"/>
                  </a:lnTo>
                  <a:lnTo>
                    <a:pt x="9543974" y="431800"/>
                  </a:lnTo>
                  <a:lnTo>
                    <a:pt x="9285033" y="431800"/>
                  </a:lnTo>
                  <a:lnTo>
                    <a:pt x="9237828" y="444500"/>
                  </a:lnTo>
                  <a:lnTo>
                    <a:pt x="9191028" y="444500"/>
                  </a:lnTo>
                  <a:lnTo>
                    <a:pt x="9144940" y="457200"/>
                  </a:lnTo>
                  <a:lnTo>
                    <a:pt x="9099817" y="457200"/>
                  </a:lnTo>
                  <a:lnTo>
                    <a:pt x="9089111" y="469900"/>
                  </a:lnTo>
                  <a:lnTo>
                    <a:pt x="9083027" y="457200"/>
                  </a:lnTo>
                  <a:lnTo>
                    <a:pt x="9077300" y="457200"/>
                  </a:lnTo>
                  <a:lnTo>
                    <a:pt x="9025750" y="444500"/>
                  </a:lnTo>
                  <a:lnTo>
                    <a:pt x="8973401" y="444500"/>
                  </a:lnTo>
                  <a:lnTo>
                    <a:pt x="8920455" y="431800"/>
                  </a:lnTo>
                  <a:lnTo>
                    <a:pt x="8653970" y="431800"/>
                  </a:lnTo>
                  <a:lnTo>
                    <a:pt x="8600808" y="419100"/>
                  </a:lnTo>
                  <a:lnTo>
                    <a:pt x="8483016" y="419100"/>
                  </a:lnTo>
                  <a:lnTo>
                    <a:pt x="8450174" y="406400"/>
                  </a:lnTo>
                  <a:lnTo>
                    <a:pt x="8418017" y="406400"/>
                  </a:lnTo>
                  <a:lnTo>
                    <a:pt x="8367141" y="393700"/>
                  </a:lnTo>
                  <a:lnTo>
                    <a:pt x="8313814" y="381000"/>
                  </a:lnTo>
                  <a:lnTo>
                    <a:pt x="8259864" y="381000"/>
                  </a:lnTo>
                  <a:lnTo>
                    <a:pt x="8207134" y="368300"/>
                  </a:lnTo>
                  <a:lnTo>
                    <a:pt x="8157438" y="342900"/>
                  </a:lnTo>
                  <a:lnTo>
                    <a:pt x="8112404" y="342900"/>
                  </a:lnTo>
                  <a:lnTo>
                    <a:pt x="8098002" y="355600"/>
                  </a:lnTo>
                  <a:lnTo>
                    <a:pt x="8003489" y="381000"/>
                  </a:lnTo>
                  <a:lnTo>
                    <a:pt x="7757477" y="381000"/>
                  </a:lnTo>
                  <a:lnTo>
                    <a:pt x="7708557" y="368300"/>
                  </a:lnTo>
                  <a:lnTo>
                    <a:pt x="7610996" y="368300"/>
                  </a:lnTo>
                  <a:lnTo>
                    <a:pt x="7561834" y="355600"/>
                  </a:lnTo>
                  <a:lnTo>
                    <a:pt x="7514984" y="355600"/>
                  </a:lnTo>
                  <a:lnTo>
                    <a:pt x="7492225" y="368300"/>
                  </a:lnTo>
                  <a:lnTo>
                    <a:pt x="7469848" y="368300"/>
                  </a:lnTo>
                  <a:lnTo>
                    <a:pt x="7435786" y="381000"/>
                  </a:lnTo>
                  <a:lnTo>
                    <a:pt x="7401928" y="381000"/>
                  </a:lnTo>
                  <a:lnTo>
                    <a:pt x="7368692" y="368300"/>
                  </a:lnTo>
                  <a:lnTo>
                    <a:pt x="7336498" y="368300"/>
                  </a:lnTo>
                  <a:lnTo>
                    <a:pt x="7289343" y="355600"/>
                  </a:lnTo>
                  <a:lnTo>
                    <a:pt x="7243343" y="355600"/>
                  </a:lnTo>
                  <a:lnTo>
                    <a:pt x="7198131" y="368300"/>
                  </a:lnTo>
                  <a:lnTo>
                    <a:pt x="7153313" y="368300"/>
                  </a:lnTo>
                  <a:lnTo>
                    <a:pt x="7108533" y="381000"/>
                  </a:lnTo>
                  <a:lnTo>
                    <a:pt x="7093636" y="381000"/>
                  </a:lnTo>
                  <a:lnTo>
                    <a:pt x="7078980" y="393700"/>
                  </a:lnTo>
                  <a:lnTo>
                    <a:pt x="7064045" y="393700"/>
                  </a:lnTo>
                  <a:lnTo>
                    <a:pt x="7048347" y="381000"/>
                  </a:lnTo>
                  <a:lnTo>
                    <a:pt x="7002424" y="368300"/>
                  </a:lnTo>
                  <a:lnTo>
                    <a:pt x="6954761" y="355600"/>
                  </a:lnTo>
                  <a:lnTo>
                    <a:pt x="6906857" y="355600"/>
                  </a:lnTo>
                  <a:lnTo>
                    <a:pt x="6860260" y="368300"/>
                  </a:lnTo>
                  <a:lnTo>
                    <a:pt x="6791541" y="368300"/>
                  </a:lnTo>
                  <a:lnTo>
                    <a:pt x="6760883" y="355600"/>
                  </a:lnTo>
                  <a:lnTo>
                    <a:pt x="6648018" y="355600"/>
                  </a:lnTo>
                  <a:lnTo>
                    <a:pt x="6593522" y="368300"/>
                  </a:lnTo>
                  <a:lnTo>
                    <a:pt x="6435090" y="330200"/>
                  </a:lnTo>
                  <a:lnTo>
                    <a:pt x="6274867" y="330200"/>
                  </a:lnTo>
                  <a:lnTo>
                    <a:pt x="6229578" y="355600"/>
                  </a:lnTo>
                  <a:lnTo>
                    <a:pt x="6196596" y="355600"/>
                  </a:lnTo>
                  <a:lnTo>
                    <a:pt x="6160922" y="368300"/>
                  </a:lnTo>
                  <a:lnTo>
                    <a:pt x="6087973" y="368300"/>
                  </a:lnTo>
                  <a:lnTo>
                    <a:pt x="6042698" y="381000"/>
                  </a:lnTo>
                  <a:lnTo>
                    <a:pt x="5997245" y="381000"/>
                  </a:lnTo>
                  <a:lnTo>
                    <a:pt x="5951448" y="368300"/>
                  </a:lnTo>
                  <a:lnTo>
                    <a:pt x="5858116" y="368300"/>
                  </a:lnTo>
                  <a:lnTo>
                    <a:pt x="5831535" y="381000"/>
                  </a:lnTo>
                  <a:lnTo>
                    <a:pt x="5646864" y="381000"/>
                  </a:lnTo>
                  <a:lnTo>
                    <a:pt x="5629567" y="393700"/>
                  </a:lnTo>
                  <a:lnTo>
                    <a:pt x="5614149" y="406400"/>
                  </a:lnTo>
                  <a:lnTo>
                    <a:pt x="5602135" y="406400"/>
                  </a:lnTo>
                  <a:lnTo>
                    <a:pt x="5589321" y="419100"/>
                  </a:lnTo>
                  <a:lnTo>
                    <a:pt x="5575859" y="419100"/>
                  </a:lnTo>
                  <a:lnTo>
                    <a:pt x="5561889" y="406400"/>
                  </a:lnTo>
                  <a:lnTo>
                    <a:pt x="5473725" y="381000"/>
                  </a:lnTo>
                  <a:lnTo>
                    <a:pt x="5290629" y="381000"/>
                  </a:lnTo>
                  <a:lnTo>
                    <a:pt x="5254828" y="393700"/>
                  </a:lnTo>
                  <a:lnTo>
                    <a:pt x="5219408" y="393700"/>
                  </a:lnTo>
                  <a:lnTo>
                    <a:pt x="5186324" y="381000"/>
                  </a:lnTo>
                  <a:lnTo>
                    <a:pt x="5075910" y="381000"/>
                  </a:lnTo>
                  <a:lnTo>
                    <a:pt x="5038763" y="393700"/>
                  </a:lnTo>
                  <a:lnTo>
                    <a:pt x="4950511" y="393700"/>
                  </a:lnTo>
                  <a:lnTo>
                    <a:pt x="4900727" y="406400"/>
                  </a:lnTo>
                  <a:lnTo>
                    <a:pt x="4706709" y="406400"/>
                  </a:lnTo>
                  <a:lnTo>
                    <a:pt x="4675314" y="419100"/>
                  </a:lnTo>
                  <a:lnTo>
                    <a:pt x="4630598" y="419100"/>
                  </a:lnTo>
                  <a:lnTo>
                    <a:pt x="4586567" y="431800"/>
                  </a:lnTo>
                  <a:lnTo>
                    <a:pt x="4542434" y="431800"/>
                  </a:lnTo>
                  <a:lnTo>
                    <a:pt x="4497451" y="444500"/>
                  </a:lnTo>
                  <a:lnTo>
                    <a:pt x="4397768" y="444500"/>
                  </a:lnTo>
                  <a:lnTo>
                    <a:pt x="4344632" y="457200"/>
                  </a:lnTo>
                  <a:lnTo>
                    <a:pt x="4291457" y="457200"/>
                  </a:lnTo>
                  <a:lnTo>
                    <a:pt x="4185158" y="482600"/>
                  </a:lnTo>
                  <a:lnTo>
                    <a:pt x="4146207" y="482600"/>
                  </a:lnTo>
                  <a:lnTo>
                    <a:pt x="4131983" y="469900"/>
                  </a:lnTo>
                  <a:lnTo>
                    <a:pt x="4097782" y="457200"/>
                  </a:lnTo>
                  <a:lnTo>
                    <a:pt x="4062285" y="457200"/>
                  </a:lnTo>
                  <a:lnTo>
                    <a:pt x="4026751" y="469900"/>
                  </a:lnTo>
                  <a:lnTo>
                    <a:pt x="3992422" y="482600"/>
                  </a:lnTo>
                  <a:lnTo>
                    <a:pt x="3946296" y="482600"/>
                  </a:lnTo>
                  <a:lnTo>
                    <a:pt x="3900767" y="495300"/>
                  </a:lnTo>
                  <a:lnTo>
                    <a:pt x="3855428" y="495300"/>
                  </a:lnTo>
                  <a:lnTo>
                    <a:pt x="3809847" y="482600"/>
                  </a:lnTo>
                  <a:lnTo>
                    <a:pt x="3381349" y="482600"/>
                  </a:lnTo>
                  <a:lnTo>
                    <a:pt x="3330092" y="495300"/>
                  </a:lnTo>
                  <a:lnTo>
                    <a:pt x="3215678" y="495300"/>
                  </a:lnTo>
                  <a:lnTo>
                    <a:pt x="3209150" y="482600"/>
                  </a:lnTo>
                  <a:lnTo>
                    <a:pt x="3193859" y="469900"/>
                  </a:lnTo>
                  <a:lnTo>
                    <a:pt x="3174949" y="482600"/>
                  </a:lnTo>
                  <a:lnTo>
                    <a:pt x="3115297" y="482600"/>
                  </a:lnTo>
                  <a:lnTo>
                    <a:pt x="3093910" y="495300"/>
                  </a:lnTo>
                  <a:lnTo>
                    <a:pt x="3071660" y="482600"/>
                  </a:lnTo>
                  <a:lnTo>
                    <a:pt x="3039503" y="482600"/>
                  </a:lnTo>
                  <a:lnTo>
                    <a:pt x="3027934" y="495300"/>
                  </a:lnTo>
                  <a:lnTo>
                    <a:pt x="3009061" y="508000"/>
                  </a:lnTo>
                  <a:lnTo>
                    <a:pt x="2970161" y="508000"/>
                  </a:lnTo>
                  <a:lnTo>
                    <a:pt x="2950908" y="495300"/>
                  </a:lnTo>
                  <a:lnTo>
                    <a:pt x="2945841" y="482600"/>
                  </a:lnTo>
                  <a:lnTo>
                    <a:pt x="2928099" y="482600"/>
                  </a:lnTo>
                  <a:lnTo>
                    <a:pt x="2880106" y="495300"/>
                  </a:lnTo>
                  <a:lnTo>
                    <a:pt x="2779661" y="495300"/>
                  </a:lnTo>
                  <a:lnTo>
                    <a:pt x="2731414" y="508000"/>
                  </a:lnTo>
                  <a:lnTo>
                    <a:pt x="2615831" y="508000"/>
                  </a:lnTo>
                  <a:lnTo>
                    <a:pt x="2588145" y="520700"/>
                  </a:lnTo>
                  <a:lnTo>
                    <a:pt x="2560459" y="520700"/>
                  </a:lnTo>
                  <a:lnTo>
                    <a:pt x="2514422" y="533400"/>
                  </a:lnTo>
                  <a:lnTo>
                    <a:pt x="2344978" y="533400"/>
                  </a:lnTo>
                  <a:lnTo>
                    <a:pt x="2316988" y="520700"/>
                  </a:lnTo>
                  <a:lnTo>
                    <a:pt x="2289899" y="520700"/>
                  </a:lnTo>
                  <a:lnTo>
                    <a:pt x="2263660" y="508000"/>
                  </a:lnTo>
                  <a:lnTo>
                    <a:pt x="2228875" y="508000"/>
                  </a:lnTo>
                  <a:lnTo>
                    <a:pt x="2219020" y="520700"/>
                  </a:lnTo>
                  <a:lnTo>
                    <a:pt x="2177656" y="533400"/>
                  </a:lnTo>
                  <a:lnTo>
                    <a:pt x="2095106" y="533400"/>
                  </a:lnTo>
                  <a:lnTo>
                    <a:pt x="2053450" y="520700"/>
                  </a:lnTo>
                  <a:lnTo>
                    <a:pt x="2047786" y="520700"/>
                  </a:lnTo>
                  <a:lnTo>
                    <a:pt x="2040953" y="508000"/>
                  </a:lnTo>
                  <a:lnTo>
                    <a:pt x="2029040" y="508000"/>
                  </a:lnTo>
                  <a:lnTo>
                    <a:pt x="1985911" y="533400"/>
                  </a:lnTo>
                  <a:lnTo>
                    <a:pt x="1796453" y="533400"/>
                  </a:lnTo>
                  <a:lnTo>
                    <a:pt x="1586230" y="584200"/>
                  </a:lnTo>
                  <a:lnTo>
                    <a:pt x="1574838" y="584200"/>
                  </a:lnTo>
                  <a:lnTo>
                    <a:pt x="1563370" y="596900"/>
                  </a:lnTo>
                  <a:lnTo>
                    <a:pt x="1551063" y="596900"/>
                  </a:lnTo>
                  <a:lnTo>
                    <a:pt x="1537169" y="584200"/>
                  </a:lnTo>
                  <a:lnTo>
                    <a:pt x="1476959" y="584200"/>
                  </a:lnTo>
                  <a:lnTo>
                    <a:pt x="1457045" y="596900"/>
                  </a:lnTo>
                  <a:lnTo>
                    <a:pt x="1436763" y="596900"/>
                  </a:lnTo>
                  <a:lnTo>
                    <a:pt x="1383931" y="584200"/>
                  </a:lnTo>
                  <a:lnTo>
                    <a:pt x="1333334" y="584200"/>
                  </a:lnTo>
                  <a:lnTo>
                    <a:pt x="1185113" y="622300"/>
                  </a:lnTo>
                  <a:lnTo>
                    <a:pt x="1164844" y="622300"/>
                  </a:lnTo>
                  <a:lnTo>
                    <a:pt x="1144663" y="635000"/>
                  </a:lnTo>
                  <a:lnTo>
                    <a:pt x="1073302" y="635000"/>
                  </a:lnTo>
                  <a:lnTo>
                    <a:pt x="1047356" y="647700"/>
                  </a:lnTo>
                  <a:lnTo>
                    <a:pt x="996835" y="647700"/>
                  </a:lnTo>
                  <a:lnTo>
                    <a:pt x="972045" y="635000"/>
                  </a:lnTo>
                  <a:lnTo>
                    <a:pt x="955103" y="635000"/>
                  </a:lnTo>
                  <a:lnTo>
                    <a:pt x="946442" y="622300"/>
                  </a:lnTo>
                  <a:lnTo>
                    <a:pt x="937260" y="622300"/>
                  </a:lnTo>
                  <a:lnTo>
                    <a:pt x="885113" y="635000"/>
                  </a:lnTo>
                  <a:lnTo>
                    <a:pt x="833843" y="635000"/>
                  </a:lnTo>
                  <a:lnTo>
                    <a:pt x="732243" y="660400"/>
                  </a:lnTo>
                  <a:lnTo>
                    <a:pt x="681088" y="660400"/>
                  </a:lnTo>
                  <a:lnTo>
                    <a:pt x="663117" y="673100"/>
                  </a:lnTo>
                  <a:lnTo>
                    <a:pt x="626135" y="673100"/>
                  </a:lnTo>
                  <a:lnTo>
                    <a:pt x="608139" y="685800"/>
                  </a:lnTo>
                  <a:lnTo>
                    <a:pt x="564870" y="685800"/>
                  </a:lnTo>
                  <a:lnTo>
                    <a:pt x="550481" y="673100"/>
                  </a:lnTo>
                  <a:lnTo>
                    <a:pt x="525056" y="673100"/>
                  </a:lnTo>
                  <a:lnTo>
                    <a:pt x="498157" y="660400"/>
                  </a:lnTo>
                  <a:lnTo>
                    <a:pt x="472998" y="673100"/>
                  </a:lnTo>
                  <a:lnTo>
                    <a:pt x="452818" y="673100"/>
                  </a:lnTo>
                  <a:lnTo>
                    <a:pt x="433743" y="685800"/>
                  </a:lnTo>
                  <a:lnTo>
                    <a:pt x="338785" y="685800"/>
                  </a:lnTo>
                  <a:lnTo>
                    <a:pt x="319049" y="698500"/>
                  </a:lnTo>
                  <a:lnTo>
                    <a:pt x="262191" y="698500"/>
                  </a:lnTo>
                  <a:lnTo>
                    <a:pt x="234124" y="685800"/>
                  </a:lnTo>
                  <a:lnTo>
                    <a:pt x="210680" y="660400"/>
                  </a:lnTo>
                  <a:lnTo>
                    <a:pt x="187490" y="635000"/>
                  </a:lnTo>
                  <a:lnTo>
                    <a:pt x="150406" y="609600"/>
                  </a:lnTo>
                  <a:lnTo>
                    <a:pt x="112077" y="596900"/>
                  </a:lnTo>
                  <a:lnTo>
                    <a:pt x="71475" y="571500"/>
                  </a:lnTo>
                  <a:lnTo>
                    <a:pt x="27559" y="558800"/>
                  </a:lnTo>
                  <a:lnTo>
                    <a:pt x="0" y="546100"/>
                  </a:lnTo>
                  <a:lnTo>
                    <a:pt x="0" y="2124748"/>
                  </a:lnTo>
                  <a:lnTo>
                    <a:pt x="0" y="2679700"/>
                  </a:lnTo>
                  <a:lnTo>
                    <a:pt x="0" y="2794876"/>
                  </a:lnTo>
                  <a:lnTo>
                    <a:pt x="19748081" y="2794876"/>
                  </a:lnTo>
                  <a:lnTo>
                    <a:pt x="19748081" y="2791980"/>
                  </a:lnTo>
                  <a:lnTo>
                    <a:pt x="20104100" y="2794000"/>
                  </a:lnTo>
                  <a:lnTo>
                    <a:pt x="20104100" y="698500"/>
                  </a:lnTo>
                  <a:lnTo>
                    <a:pt x="20104100" y="647700"/>
                  </a:lnTo>
                  <a:lnTo>
                    <a:pt x="20104100" y="609600"/>
                  </a:lnTo>
                  <a:close/>
                </a:path>
              </a:pathLst>
            </a:custGeom>
            <a:solidFill>
              <a:srgbClr val="132E53"/>
            </a:solidFill>
          </p:spPr>
          <p:txBody>
            <a:bodyPr wrap="square" lIns="0" tIns="0" rIns="0" bIns="0" rtlCol="0"/>
            <a:lstStyle/>
            <a:p>
              <a:endParaRPr/>
            </a:p>
          </p:txBody>
        </p:sp>
        <p:pic>
          <p:nvPicPr>
            <p:cNvPr id="9" name="object 4">
              <a:extLst>
                <a:ext uri="{FF2B5EF4-FFF2-40B4-BE49-F238E27FC236}">
                  <a16:creationId xmlns:a16="http://schemas.microsoft.com/office/drawing/2014/main" id="{718CEC01-7012-A700-DE5A-F1DFD63ECF71}"/>
                </a:ext>
              </a:extLst>
            </p:cNvPr>
            <p:cNvPicPr/>
            <p:nvPr/>
          </p:nvPicPr>
          <p:blipFill>
            <a:blip r:embed="rId13" cstate="print"/>
            <a:stretch>
              <a:fillRect/>
            </a:stretch>
          </p:blipFill>
          <p:spPr>
            <a:xfrm>
              <a:off x="17015189" y="9416511"/>
              <a:ext cx="1897366" cy="1395096"/>
            </a:xfrm>
            <a:prstGeom prst="rect">
              <a:avLst/>
            </a:prstGeom>
          </p:spPr>
        </p:pic>
      </p:grpSp>
      <p:sp>
        <p:nvSpPr>
          <p:cNvPr id="2" name="Title Placeholder 1">
            <a:extLst>
              <a:ext uri="{FF2B5EF4-FFF2-40B4-BE49-F238E27FC236}">
                <a16:creationId xmlns:a16="http://schemas.microsoft.com/office/drawing/2014/main" id="{66DD73BD-A161-4E35-CDCA-2301CD39B6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851967-956E-A0D7-E845-DEA9650884F0}"/>
              </a:ext>
            </a:extLst>
          </p:cNvPr>
          <p:cNvSpPr>
            <a:spLocks noGrp="1"/>
          </p:cNvSpPr>
          <p:nvPr>
            <p:ph type="body" idx="1"/>
          </p:nvPr>
        </p:nvSpPr>
        <p:spPr>
          <a:xfrm>
            <a:off x="838200" y="1825625"/>
            <a:ext cx="10515600" cy="30241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BFA211-DB9A-37BB-AAA4-959C32174E88}"/>
              </a:ext>
            </a:extLst>
          </p:cNvPr>
          <p:cNvSpPr>
            <a:spLocks noGrp="1"/>
          </p:cNvSpPr>
          <p:nvPr>
            <p:ph type="sldNum" sz="quarter" idx="4"/>
          </p:nvPr>
        </p:nvSpPr>
        <p:spPr>
          <a:xfrm>
            <a:off x="867421" y="6356350"/>
            <a:ext cx="2743200" cy="365125"/>
          </a:xfrm>
          <a:prstGeom prst="rect">
            <a:avLst/>
          </a:prstGeom>
        </p:spPr>
        <p:txBody>
          <a:bodyPr vert="horz" lIns="91440" tIns="45720" rIns="91440" bIns="45720" rtlCol="0" anchor="ctr"/>
          <a:lstStyle>
            <a:lvl1pPr algn="r">
              <a:defRPr sz="1200">
                <a:solidFill>
                  <a:schemeClr val="bg1"/>
                </a:solidFill>
              </a:defRPr>
            </a:lvl1pPr>
          </a:lstStyle>
          <a:p>
            <a:pPr algn="l"/>
            <a:fld id="{7F1BB754-68B6-B749-A41F-C4D09985D5E5}" type="slidenum">
              <a:rPr lang="en-US" smtClean="0"/>
              <a:pPr algn="l"/>
              <a:t>‹#›</a:t>
            </a:fld>
            <a:endParaRPr lang="en-US"/>
          </a:p>
        </p:txBody>
      </p:sp>
    </p:spTree>
    <p:extLst>
      <p:ext uri="{BB962C8B-B14F-4D97-AF65-F5344CB8AC3E}">
        <p14:creationId xmlns:p14="http://schemas.microsoft.com/office/powerpoint/2010/main" val="39961447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271E07E3-CA09-D067-CF1B-C6402141A327}"/>
              </a:ext>
            </a:extLst>
          </p:cNvPr>
          <p:cNvSpPr/>
          <p:nvPr userDrawn="1"/>
        </p:nvSpPr>
        <p:spPr>
          <a:xfrm>
            <a:off x="0" y="0"/>
            <a:ext cx="12192286" cy="5532741"/>
          </a:xfrm>
          <a:custGeom>
            <a:avLst/>
            <a:gdLst/>
            <a:ahLst/>
            <a:cxnLst/>
            <a:rect l="l" t="t" r="r" b="b"/>
            <a:pathLst>
              <a:path w="20104100" h="9123045">
                <a:moveTo>
                  <a:pt x="20104099" y="0"/>
                </a:moveTo>
                <a:lnTo>
                  <a:pt x="0" y="0"/>
                </a:lnTo>
                <a:lnTo>
                  <a:pt x="0" y="9122748"/>
                </a:lnTo>
                <a:lnTo>
                  <a:pt x="20104099" y="9122748"/>
                </a:lnTo>
                <a:lnTo>
                  <a:pt x="20104099" y="0"/>
                </a:lnTo>
                <a:close/>
              </a:path>
            </a:pathLst>
          </a:custGeom>
          <a:solidFill>
            <a:srgbClr val="132E53"/>
          </a:solidFill>
        </p:spPr>
        <p:txBody>
          <a:bodyPr wrap="square" lIns="0" tIns="0" rIns="0" bIns="0" rtlCol="0"/>
          <a:lstStyle/>
          <a:p>
            <a:endParaRPr/>
          </a:p>
        </p:txBody>
      </p:sp>
      <p:pic>
        <p:nvPicPr>
          <p:cNvPr id="8" name="object 3">
            <a:extLst>
              <a:ext uri="{FF2B5EF4-FFF2-40B4-BE49-F238E27FC236}">
                <a16:creationId xmlns:a16="http://schemas.microsoft.com/office/drawing/2014/main" id="{C1B63788-405F-485F-5424-1D8E2EFBDEE9}"/>
              </a:ext>
            </a:extLst>
          </p:cNvPr>
          <p:cNvPicPr/>
          <p:nvPr userDrawn="1"/>
        </p:nvPicPr>
        <p:blipFill>
          <a:blip r:embed="rId13" cstate="print"/>
          <a:stretch>
            <a:fillRect/>
          </a:stretch>
        </p:blipFill>
        <p:spPr>
          <a:xfrm>
            <a:off x="-727" y="-3"/>
            <a:ext cx="12192727" cy="6857625"/>
          </a:xfrm>
          <a:prstGeom prst="rect">
            <a:avLst/>
          </a:prstGeom>
        </p:spPr>
      </p:pic>
      <p:sp>
        <p:nvSpPr>
          <p:cNvPr id="2" name="Title Placeholder 1">
            <a:extLst>
              <a:ext uri="{FF2B5EF4-FFF2-40B4-BE49-F238E27FC236}">
                <a16:creationId xmlns:a16="http://schemas.microsoft.com/office/drawing/2014/main" id="{3EC89DE1-B15F-8366-6FD8-17829DCBA5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4F2B09-1232-7BCC-B00F-6CF68187D785}"/>
              </a:ext>
            </a:extLst>
          </p:cNvPr>
          <p:cNvSpPr>
            <a:spLocks noGrp="1"/>
          </p:cNvSpPr>
          <p:nvPr>
            <p:ph type="body" idx="1"/>
          </p:nvPr>
        </p:nvSpPr>
        <p:spPr>
          <a:xfrm>
            <a:off x="838200" y="1825625"/>
            <a:ext cx="10515600" cy="29104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C7595E31-0840-D446-0385-5ECD2BE38074}"/>
              </a:ext>
            </a:extLst>
          </p:cNvPr>
          <p:cNvSpPr>
            <a:spLocks noGrp="1"/>
          </p:cNvSpPr>
          <p:nvPr>
            <p:ph type="sldNum" sz="quarter" idx="4"/>
          </p:nvPr>
        </p:nvSpPr>
        <p:spPr>
          <a:xfrm>
            <a:off x="838200" y="6356350"/>
            <a:ext cx="2743200" cy="365125"/>
          </a:xfrm>
          <a:prstGeom prst="rect">
            <a:avLst/>
          </a:prstGeom>
        </p:spPr>
        <p:txBody>
          <a:bodyPr/>
          <a:lstStyle/>
          <a:p>
            <a:fld id="{8EBFBCC0-FE55-6A45-9488-BB0285F6813B}" type="slidenum">
              <a:rPr lang="en-US" smtClean="0"/>
              <a:t>‹#›</a:t>
            </a:fld>
            <a:endParaRPr lang="en-US"/>
          </a:p>
        </p:txBody>
      </p:sp>
    </p:spTree>
    <p:extLst>
      <p:ext uri="{BB962C8B-B14F-4D97-AF65-F5344CB8AC3E}">
        <p14:creationId xmlns:p14="http://schemas.microsoft.com/office/powerpoint/2010/main" val="116043471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b="1" i="0" kern="1200" cap="all"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88" name="object 441">
            <a:extLst>
              <a:ext uri="{FF2B5EF4-FFF2-40B4-BE49-F238E27FC236}">
                <a16:creationId xmlns:a16="http://schemas.microsoft.com/office/drawing/2014/main" id="{9F64A6B0-8DD7-298E-DFAF-1856A9D884F5}"/>
              </a:ext>
            </a:extLst>
          </p:cNvPr>
          <p:cNvGrpSpPr/>
          <p:nvPr userDrawn="1"/>
        </p:nvGrpSpPr>
        <p:grpSpPr>
          <a:xfrm>
            <a:off x="-11723" y="5072480"/>
            <a:ext cx="12192000" cy="1434466"/>
            <a:chOff x="0" y="8034194"/>
            <a:chExt cx="20104100" cy="2365375"/>
          </a:xfrm>
        </p:grpSpPr>
        <p:sp>
          <p:nvSpPr>
            <p:cNvPr id="889" name="object 442">
              <a:extLst>
                <a:ext uri="{FF2B5EF4-FFF2-40B4-BE49-F238E27FC236}">
                  <a16:creationId xmlns:a16="http://schemas.microsoft.com/office/drawing/2014/main" id="{C41CAF56-94B7-70CA-F356-33552791786E}"/>
                </a:ext>
              </a:extLst>
            </p:cNvPr>
            <p:cNvSpPr/>
            <p:nvPr/>
          </p:nvSpPr>
          <p:spPr>
            <a:xfrm>
              <a:off x="0" y="8034194"/>
              <a:ext cx="20104100" cy="1940560"/>
            </a:xfrm>
            <a:custGeom>
              <a:avLst/>
              <a:gdLst/>
              <a:ahLst/>
              <a:cxnLst/>
              <a:rect l="l" t="t" r="r" b="b"/>
              <a:pathLst>
                <a:path w="20104100" h="1940559">
                  <a:moveTo>
                    <a:pt x="0" y="0"/>
                  </a:moveTo>
                  <a:lnTo>
                    <a:pt x="0" y="1940150"/>
                  </a:lnTo>
                  <a:lnTo>
                    <a:pt x="20104100" y="1940150"/>
                  </a:lnTo>
                  <a:lnTo>
                    <a:pt x="20104100" y="0"/>
                  </a:lnTo>
                  <a:lnTo>
                    <a:pt x="0" y="0"/>
                  </a:lnTo>
                  <a:close/>
                </a:path>
              </a:pathLst>
            </a:custGeom>
            <a:solidFill>
              <a:srgbClr val="FFFFFF"/>
            </a:solidFill>
          </p:spPr>
          <p:txBody>
            <a:bodyPr wrap="square" lIns="0" tIns="0" rIns="0" bIns="0" rtlCol="0"/>
            <a:lstStyle/>
            <a:p>
              <a:endParaRPr/>
            </a:p>
          </p:txBody>
        </p:sp>
        <p:pic>
          <p:nvPicPr>
            <p:cNvPr id="890" name="object 443">
              <a:extLst>
                <a:ext uri="{FF2B5EF4-FFF2-40B4-BE49-F238E27FC236}">
                  <a16:creationId xmlns:a16="http://schemas.microsoft.com/office/drawing/2014/main" id="{9790C8A2-15DD-C61C-F309-A366B39240E6}"/>
                </a:ext>
              </a:extLst>
            </p:cNvPr>
            <p:cNvPicPr/>
            <p:nvPr/>
          </p:nvPicPr>
          <p:blipFill>
            <a:blip r:embed="rId13" cstate="print"/>
            <a:stretch>
              <a:fillRect/>
            </a:stretch>
          </p:blipFill>
          <p:spPr>
            <a:xfrm>
              <a:off x="1277447" y="9004279"/>
              <a:ext cx="1897366" cy="1395095"/>
            </a:xfrm>
            <a:prstGeom prst="rect">
              <a:avLst/>
            </a:prstGeom>
          </p:spPr>
        </p:pic>
      </p:grpSp>
      <p:pic>
        <p:nvPicPr>
          <p:cNvPr id="737" name="object 290">
            <a:extLst>
              <a:ext uri="{FF2B5EF4-FFF2-40B4-BE49-F238E27FC236}">
                <a16:creationId xmlns:a16="http://schemas.microsoft.com/office/drawing/2014/main" id="{1D88C76C-3339-C44D-E331-BBB2D0C1C4DE}"/>
              </a:ext>
            </a:extLst>
          </p:cNvPr>
          <p:cNvPicPr/>
          <p:nvPr userDrawn="1"/>
        </p:nvPicPr>
        <p:blipFill>
          <a:blip r:embed="rId14" cstate="print"/>
          <a:stretch>
            <a:fillRect/>
          </a:stretch>
        </p:blipFill>
        <p:spPr>
          <a:xfrm>
            <a:off x="5312935" y="6170753"/>
            <a:ext cx="8960083" cy="1298239"/>
          </a:xfrm>
          <a:prstGeom prst="rect">
            <a:avLst/>
          </a:prstGeom>
        </p:spPr>
      </p:pic>
      <p:sp>
        <p:nvSpPr>
          <p:cNvPr id="2" name="Title Placeholder 1">
            <a:extLst>
              <a:ext uri="{FF2B5EF4-FFF2-40B4-BE49-F238E27FC236}">
                <a16:creationId xmlns:a16="http://schemas.microsoft.com/office/drawing/2014/main" id="{37CCA5F5-B1AF-DFA4-236C-C4562B6E99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935159-96DD-71E0-0908-F4346A7C0608}"/>
              </a:ext>
            </a:extLst>
          </p:cNvPr>
          <p:cNvSpPr>
            <a:spLocks noGrp="1"/>
          </p:cNvSpPr>
          <p:nvPr>
            <p:ph type="body" idx="1"/>
          </p:nvPr>
        </p:nvSpPr>
        <p:spPr>
          <a:xfrm>
            <a:off x="838200" y="1825625"/>
            <a:ext cx="10515600" cy="35776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A6F8BAC-62C1-D10E-D252-9886E06431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18FDA-2A0C-4E42-88AB-0ADDDC10A0C9}" type="slidenum">
              <a:rPr lang="en-US" smtClean="0"/>
              <a:t>‹#›</a:t>
            </a:fld>
            <a:endParaRPr lang="en-US"/>
          </a:p>
        </p:txBody>
      </p:sp>
    </p:spTree>
    <p:extLst>
      <p:ext uri="{BB962C8B-B14F-4D97-AF65-F5344CB8AC3E}">
        <p14:creationId xmlns:p14="http://schemas.microsoft.com/office/powerpoint/2010/main" val="418194469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BA1363B-7B86-6E10-E63E-7B1982E5569D}"/>
              </a:ext>
            </a:extLst>
          </p:cNvPr>
          <p:cNvGrpSpPr/>
          <p:nvPr userDrawn="1"/>
        </p:nvGrpSpPr>
        <p:grpSpPr>
          <a:xfrm>
            <a:off x="0" y="0"/>
            <a:ext cx="5441430" cy="6888429"/>
            <a:chOff x="0" y="0"/>
            <a:chExt cx="8933180" cy="11308715"/>
          </a:xfrm>
        </p:grpSpPr>
        <p:grpSp>
          <p:nvGrpSpPr>
            <p:cNvPr id="8" name="object 2">
              <a:extLst>
                <a:ext uri="{FF2B5EF4-FFF2-40B4-BE49-F238E27FC236}">
                  <a16:creationId xmlns:a16="http://schemas.microsoft.com/office/drawing/2014/main" id="{FA59CE44-9958-4F8B-B013-34F84C4F1124}"/>
                </a:ext>
              </a:extLst>
            </p:cNvPr>
            <p:cNvGrpSpPr/>
            <p:nvPr/>
          </p:nvGrpSpPr>
          <p:grpSpPr>
            <a:xfrm>
              <a:off x="0" y="0"/>
              <a:ext cx="8933180" cy="11308715"/>
              <a:chOff x="0" y="0"/>
              <a:chExt cx="8933180" cy="11308715"/>
            </a:xfrm>
          </p:grpSpPr>
          <p:pic>
            <p:nvPicPr>
              <p:cNvPr id="12" name="object 3">
                <a:extLst>
                  <a:ext uri="{FF2B5EF4-FFF2-40B4-BE49-F238E27FC236}">
                    <a16:creationId xmlns:a16="http://schemas.microsoft.com/office/drawing/2014/main" id="{C9076ECB-52A6-EF43-2094-78C68FDC29CD}"/>
                  </a:ext>
                </a:extLst>
              </p:cNvPr>
              <p:cNvPicPr/>
              <p:nvPr/>
            </p:nvPicPr>
            <p:blipFill>
              <a:blip r:embed="rId9" cstate="print"/>
              <a:stretch>
                <a:fillRect/>
              </a:stretch>
            </p:blipFill>
            <p:spPr>
              <a:xfrm>
                <a:off x="0" y="0"/>
                <a:ext cx="8167290" cy="11308556"/>
              </a:xfrm>
              <a:prstGeom prst="rect">
                <a:avLst/>
              </a:prstGeom>
            </p:spPr>
          </p:pic>
          <p:sp>
            <p:nvSpPr>
              <p:cNvPr id="13" name="object 4">
                <a:extLst>
                  <a:ext uri="{FF2B5EF4-FFF2-40B4-BE49-F238E27FC236}">
                    <a16:creationId xmlns:a16="http://schemas.microsoft.com/office/drawing/2014/main" id="{7EDB11B4-5111-F9A9-F433-49331150D1CB}"/>
                  </a:ext>
                </a:extLst>
              </p:cNvPr>
              <p:cNvSpPr/>
              <p:nvPr/>
            </p:nvSpPr>
            <p:spPr>
              <a:xfrm>
                <a:off x="6806541" y="5556"/>
                <a:ext cx="2126615" cy="11303000"/>
              </a:xfrm>
              <a:custGeom>
                <a:avLst/>
                <a:gdLst/>
                <a:ahLst/>
                <a:cxnLst/>
                <a:rect l="l" t="t" r="r" b="b"/>
                <a:pathLst>
                  <a:path w="2126615" h="11303000">
                    <a:moveTo>
                      <a:pt x="2126618" y="0"/>
                    </a:moveTo>
                    <a:lnTo>
                      <a:pt x="320629" y="0"/>
                    </a:lnTo>
                    <a:lnTo>
                      <a:pt x="315324" y="25400"/>
                    </a:lnTo>
                    <a:lnTo>
                      <a:pt x="300768" y="76200"/>
                    </a:lnTo>
                    <a:lnTo>
                      <a:pt x="286073" y="127000"/>
                    </a:lnTo>
                    <a:lnTo>
                      <a:pt x="276087" y="165100"/>
                    </a:lnTo>
                    <a:lnTo>
                      <a:pt x="271164" y="203200"/>
                    </a:lnTo>
                    <a:lnTo>
                      <a:pt x="266315" y="241300"/>
                    </a:lnTo>
                    <a:lnTo>
                      <a:pt x="263715" y="279400"/>
                    </a:lnTo>
                    <a:lnTo>
                      <a:pt x="265542" y="304800"/>
                    </a:lnTo>
                    <a:lnTo>
                      <a:pt x="270340" y="330200"/>
                    </a:lnTo>
                    <a:lnTo>
                      <a:pt x="274913" y="355600"/>
                    </a:lnTo>
                    <a:lnTo>
                      <a:pt x="273483" y="381000"/>
                    </a:lnTo>
                    <a:lnTo>
                      <a:pt x="260276" y="393700"/>
                    </a:lnTo>
                    <a:lnTo>
                      <a:pt x="258932" y="444500"/>
                    </a:lnTo>
                    <a:lnTo>
                      <a:pt x="249313" y="495300"/>
                    </a:lnTo>
                    <a:lnTo>
                      <a:pt x="240636" y="546100"/>
                    </a:lnTo>
                    <a:lnTo>
                      <a:pt x="242119" y="609600"/>
                    </a:lnTo>
                    <a:lnTo>
                      <a:pt x="244264" y="635000"/>
                    </a:lnTo>
                    <a:lnTo>
                      <a:pt x="240525" y="673100"/>
                    </a:lnTo>
                    <a:lnTo>
                      <a:pt x="231638" y="698500"/>
                    </a:lnTo>
                    <a:lnTo>
                      <a:pt x="218340" y="723900"/>
                    </a:lnTo>
                    <a:lnTo>
                      <a:pt x="214653" y="736600"/>
                    </a:lnTo>
                    <a:lnTo>
                      <a:pt x="211798" y="749300"/>
                    </a:lnTo>
                    <a:lnTo>
                      <a:pt x="211036" y="749300"/>
                    </a:lnTo>
                    <a:lnTo>
                      <a:pt x="213628" y="762000"/>
                    </a:lnTo>
                    <a:lnTo>
                      <a:pt x="216454" y="774700"/>
                    </a:lnTo>
                    <a:lnTo>
                      <a:pt x="215592" y="774700"/>
                    </a:lnTo>
                    <a:lnTo>
                      <a:pt x="211921" y="787400"/>
                    </a:lnTo>
                    <a:lnTo>
                      <a:pt x="200871" y="787400"/>
                    </a:lnTo>
                    <a:lnTo>
                      <a:pt x="198368" y="800100"/>
                    </a:lnTo>
                    <a:lnTo>
                      <a:pt x="197972" y="800100"/>
                    </a:lnTo>
                    <a:lnTo>
                      <a:pt x="198843" y="812800"/>
                    </a:lnTo>
                    <a:lnTo>
                      <a:pt x="200280" y="838200"/>
                    </a:lnTo>
                    <a:lnTo>
                      <a:pt x="196411" y="863600"/>
                    </a:lnTo>
                    <a:lnTo>
                      <a:pt x="189027" y="876300"/>
                    </a:lnTo>
                    <a:lnTo>
                      <a:pt x="179922" y="901700"/>
                    </a:lnTo>
                    <a:lnTo>
                      <a:pt x="164883" y="952500"/>
                    </a:lnTo>
                    <a:lnTo>
                      <a:pt x="158431" y="990600"/>
                    </a:lnTo>
                    <a:lnTo>
                      <a:pt x="158559" y="1041400"/>
                    </a:lnTo>
                    <a:lnTo>
                      <a:pt x="163263" y="1079500"/>
                    </a:lnTo>
                    <a:lnTo>
                      <a:pt x="165599" y="1104900"/>
                    </a:lnTo>
                    <a:lnTo>
                      <a:pt x="164125" y="1130300"/>
                    </a:lnTo>
                    <a:lnTo>
                      <a:pt x="158935" y="1155700"/>
                    </a:lnTo>
                    <a:lnTo>
                      <a:pt x="150122" y="1181100"/>
                    </a:lnTo>
                    <a:lnTo>
                      <a:pt x="142495" y="1206500"/>
                    </a:lnTo>
                    <a:lnTo>
                      <a:pt x="137035" y="1219200"/>
                    </a:lnTo>
                    <a:lnTo>
                      <a:pt x="135322" y="1244600"/>
                    </a:lnTo>
                    <a:lnTo>
                      <a:pt x="138939" y="1270000"/>
                    </a:lnTo>
                    <a:lnTo>
                      <a:pt x="140592" y="1270000"/>
                    </a:lnTo>
                    <a:lnTo>
                      <a:pt x="140779" y="1282700"/>
                    </a:lnTo>
                    <a:lnTo>
                      <a:pt x="139148" y="1282700"/>
                    </a:lnTo>
                    <a:lnTo>
                      <a:pt x="130326" y="1295400"/>
                    </a:lnTo>
                    <a:lnTo>
                      <a:pt x="127041" y="1308100"/>
                    </a:lnTo>
                    <a:lnTo>
                      <a:pt x="125497" y="1320800"/>
                    </a:lnTo>
                    <a:lnTo>
                      <a:pt x="125693" y="1320800"/>
                    </a:lnTo>
                    <a:lnTo>
                      <a:pt x="126982" y="1358900"/>
                    </a:lnTo>
                    <a:lnTo>
                      <a:pt x="124182" y="1397000"/>
                    </a:lnTo>
                    <a:lnTo>
                      <a:pt x="118156" y="1435100"/>
                    </a:lnTo>
                    <a:lnTo>
                      <a:pt x="109767" y="1473200"/>
                    </a:lnTo>
                    <a:lnTo>
                      <a:pt x="97204" y="1524000"/>
                    </a:lnTo>
                    <a:lnTo>
                      <a:pt x="87827" y="1574800"/>
                    </a:lnTo>
                    <a:lnTo>
                      <a:pt x="77360" y="1625600"/>
                    </a:lnTo>
                    <a:lnTo>
                      <a:pt x="61528" y="1676400"/>
                    </a:lnTo>
                    <a:lnTo>
                      <a:pt x="50285" y="1714500"/>
                    </a:lnTo>
                    <a:lnTo>
                      <a:pt x="40939" y="1752600"/>
                    </a:lnTo>
                    <a:lnTo>
                      <a:pt x="32155" y="1778000"/>
                    </a:lnTo>
                    <a:lnTo>
                      <a:pt x="22597" y="1816100"/>
                    </a:lnTo>
                    <a:lnTo>
                      <a:pt x="21463" y="1828800"/>
                    </a:lnTo>
                    <a:lnTo>
                      <a:pt x="24268" y="1841500"/>
                    </a:lnTo>
                    <a:lnTo>
                      <a:pt x="28002" y="1866900"/>
                    </a:lnTo>
                    <a:lnTo>
                      <a:pt x="29654" y="1879600"/>
                    </a:lnTo>
                    <a:lnTo>
                      <a:pt x="24554" y="1917700"/>
                    </a:lnTo>
                    <a:lnTo>
                      <a:pt x="14599" y="1943100"/>
                    </a:lnTo>
                    <a:lnTo>
                      <a:pt x="5737" y="1968500"/>
                    </a:lnTo>
                    <a:lnTo>
                      <a:pt x="3917" y="2006600"/>
                    </a:lnTo>
                    <a:lnTo>
                      <a:pt x="4196" y="2019300"/>
                    </a:lnTo>
                    <a:lnTo>
                      <a:pt x="3713" y="2019300"/>
                    </a:lnTo>
                    <a:lnTo>
                      <a:pt x="3434" y="2032000"/>
                    </a:lnTo>
                    <a:lnTo>
                      <a:pt x="4325" y="2044700"/>
                    </a:lnTo>
                    <a:lnTo>
                      <a:pt x="10441" y="2095500"/>
                    </a:lnTo>
                    <a:lnTo>
                      <a:pt x="12664" y="2146300"/>
                    </a:lnTo>
                    <a:lnTo>
                      <a:pt x="11972" y="2197100"/>
                    </a:lnTo>
                    <a:lnTo>
                      <a:pt x="9341" y="2260600"/>
                    </a:lnTo>
                    <a:lnTo>
                      <a:pt x="5358" y="2286000"/>
                    </a:lnTo>
                    <a:lnTo>
                      <a:pt x="739" y="2324100"/>
                    </a:lnTo>
                    <a:lnTo>
                      <a:pt x="0" y="2362200"/>
                    </a:lnTo>
                    <a:lnTo>
                      <a:pt x="7655" y="2387600"/>
                    </a:lnTo>
                    <a:lnTo>
                      <a:pt x="13727" y="2413000"/>
                    </a:lnTo>
                    <a:lnTo>
                      <a:pt x="14729" y="2438400"/>
                    </a:lnTo>
                    <a:lnTo>
                      <a:pt x="15938" y="2476500"/>
                    </a:lnTo>
                    <a:lnTo>
                      <a:pt x="22628" y="2501900"/>
                    </a:lnTo>
                    <a:lnTo>
                      <a:pt x="25728" y="2501900"/>
                    </a:lnTo>
                    <a:lnTo>
                      <a:pt x="24042" y="2514600"/>
                    </a:lnTo>
                    <a:lnTo>
                      <a:pt x="11783" y="2552700"/>
                    </a:lnTo>
                    <a:lnTo>
                      <a:pt x="14333" y="2578100"/>
                    </a:lnTo>
                    <a:lnTo>
                      <a:pt x="24363" y="2616200"/>
                    </a:lnTo>
                    <a:lnTo>
                      <a:pt x="34544" y="2654300"/>
                    </a:lnTo>
                    <a:lnTo>
                      <a:pt x="47657" y="2692400"/>
                    </a:lnTo>
                    <a:lnTo>
                      <a:pt x="63515" y="2743200"/>
                    </a:lnTo>
                    <a:lnTo>
                      <a:pt x="80315" y="2781300"/>
                    </a:lnTo>
                    <a:lnTo>
                      <a:pt x="96253" y="2832100"/>
                    </a:lnTo>
                    <a:lnTo>
                      <a:pt x="109526" y="2882900"/>
                    </a:lnTo>
                    <a:lnTo>
                      <a:pt x="110971" y="2882900"/>
                    </a:lnTo>
                    <a:lnTo>
                      <a:pt x="112626" y="2895600"/>
                    </a:lnTo>
                    <a:lnTo>
                      <a:pt x="111348" y="2895600"/>
                    </a:lnTo>
                    <a:lnTo>
                      <a:pt x="108659" y="2933700"/>
                    </a:lnTo>
                    <a:lnTo>
                      <a:pt x="113840" y="2971800"/>
                    </a:lnTo>
                    <a:lnTo>
                      <a:pt x="122289" y="2997200"/>
                    </a:lnTo>
                    <a:lnTo>
                      <a:pt x="129400" y="3035300"/>
                    </a:lnTo>
                    <a:lnTo>
                      <a:pt x="138706" y="3086100"/>
                    </a:lnTo>
                    <a:lnTo>
                      <a:pt x="150803" y="3124200"/>
                    </a:lnTo>
                    <a:lnTo>
                      <a:pt x="163316" y="3175000"/>
                    </a:lnTo>
                    <a:lnTo>
                      <a:pt x="173870" y="3213100"/>
                    </a:lnTo>
                    <a:lnTo>
                      <a:pt x="180090" y="3263900"/>
                    </a:lnTo>
                    <a:lnTo>
                      <a:pt x="182708" y="3302000"/>
                    </a:lnTo>
                    <a:lnTo>
                      <a:pt x="184254" y="3340100"/>
                    </a:lnTo>
                    <a:lnTo>
                      <a:pt x="182546" y="3378200"/>
                    </a:lnTo>
                    <a:lnTo>
                      <a:pt x="175399" y="3416300"/>
                    </a:lnTo>
                    <a:lnTo>
                      <a:pt x="169362" y="3441700"/>
                    </a:lnTo>
                    <a:lnTo>
                      <a:pt x="167623" y="3479800"/>
                    </a:lnTo>
                    <a:lnTo>
                      <a:pt x="170609" y="3505200"/>
                    </a:lnTo>
                    <a:lnTo>
                      <a:pt x="178749" y="3530600"/>
                    </a:lnTo>
                    <a:lnTo>
                      <a:pt x="192122" y="3581400"/>
                    </a:lnTo>
                    <a:lnTo>
                      <a:pt x="203578" y="3619500"/>
                    </a:lnTo>
                    <a:lnTo>
                      <a:pt x="214489" y="3657600"/>
                    </a:lnTo>
                    <a:lnTo>
                      <a:pt x="226224" y="3708400"/>
                    </a:lnTo>
                    <a:lnTo>
                      <a:pt x="236165" y="3733800"/>
                    </a:lnTo>
                    <a:lnTo>
                      <a:pt x="245987" y="3771900"/>
                    </a:lnTo>
                    <a:lnTo>
                      <a:pt x="255681" y="3810000"/>
                    </a:lnTo>
                    <a:lnTo>
                      <a:pt x="265239" y="3835400"/>
                    </a:lnTo>
                    <a:lnTo>
                      <a:pt x="267692" y="3848100"/>
                    </a:lnTo>
                    <a:lnTo>
                      <a:pt x="269723" y="3848100"/>
                    </a:lnTo>
                    <a:lnTo>
                      <a:pt x="269724" y="3860800"/>
                    </a:lnTo>
                    <a:lnTo>
                      <a:pt x="257988" y="3886200"/>
                    </a:lnTo>
                    <a:lnTo>
                      <a:pt x="258117" y="3898900"/>
                    </a:lnTo>
                    <a:lnTo>
                      <a:pt x="262926" y="3911600"/>
                    </a:lnTo>
                    <a:lnTo>
                      <a:pt x="268862" y="3924300"/>
                    </a:lnTo>
                    <a:lnTo>
                      <a:pt x="276509" y="3937000"/>
                    </a:lnTo>
                    <a:lnTo>
                      <a:pt x="282067" y="3962400"/>
                    </a:lnTo>
                    <a:lnTo>
                      <a:pt x="287493" y="3975100"/>
                    </a:lnTo>
                    <a:lnTo>
                      <a:pt x="294746" y="4000500"/>
                    </a:lnTo>
                    <a:lnTo>
                      <a:pt x="299510" y="4000500"/>
                    </a:lnTo>
                    <a:lnTo>
                      <a:pt x="296871" y="4013200"/>
                    </a:lnTo>
                    <a:lnTo>
                      <a:pt x="287709" y="4025900"/>
                    </a:lnTo>
                    <a:lnTo>
                      <a:pt x="285825" y="4025900"/>
                    </a:lnTo>
                    <a:lnTo>
                      <a:pt x="286746" y="4038600"/>
                    </a:lnTo>
                    <a:lnTo>
                      <a:pt x="289865" y="4089400"/>
                    </a:lnTo>
                    <a:lnTo>
                      <a:pt x="289632" y="4127500"/>
                    </a:lnTo>
                    <a:lnTo>
                      <a:pt x="287928" y="4178300"/>
                    </a:lnTo>
                    <a:lnTo>
                      <a:pt x="286632" y="4229100"/>
                    </a:lnTo>
                    <a:lnTo>
                      <a:pt x="287626" y="4267200"/>
                    </a:lnTo>
                    <a:lnTo>
                      <a:pt x="289038" y="4279900"/>
                    </a:lnTo>
                    <a:lnTo>
                      <a:pt x="292013" y="4292600"/>
                    </a:lnTo>
                    <a:lnTo>
                      <a:pt x="296072" y="4292600"/>
                    </a:lnTo>
                    <a:lnTo>
                      <a:pt x="308400" y="4305300"/>
                    </a:lnTo>
                    <a:lnTo>
                      <a:pt x="311692" y="4318000"/>
                    </a:lnTo>
                    <a:lnTo>
                      <a:pt x="309963" y="4330700"/>
                    </a:lnTo>
                    <a:lnTo>
                      <a:pt x="302568" y="4343400"/>
                    </a:lnTo>
                    <a:lnTo>
                      <a:pt x="285469" y="4381500"/>
                    </a:lnTo>
                    <a:lnTo>
                      <a:pt x="285940" y="4419600"/>
                    </a:lnTo>
                    <a:lnTo>
                      <a:pt x="296345" y="4457700"/>
                    </a:lnTo>
                    <a:lnTo>
                      <a:pt x="309049" y="4495800"/>
                    </a:lnTo>
                    <a:lnTo>
                      <a:pt x="317182" y="4521200"/>
                    </a:lnTo>
                    <a:lnTo>
                      <a:pt x="322320" y="4546600"/>
                    </a:lnTo>
                    <a:lnTo>
                      <a:pt x="323183" y="4584700"/>
                    </a:lnTo>
                    <a:lnTo>
                      <a:pt x="318494" y="4610100"/>
                    </a:lnTo>
                    <a:lnTo>
                      <a:pt x="317890" y="4610100"/>
                    </a:lnTo>
                    <a:lnTo>
                      <a:pt x="319326" y="4622800"/>
                    </a:lnTo>
                    <a:lnTo>
                      <a:pt x="321524" y="4622800"/>
                    </a:lnTo>
                    <a:lnTo>
                      <a:pt x="323206" y="4635500"/>
                    </a:lnTo>
                    <a:lnTo>
                      <a:pt x="324917" y="4648200"/>
                    </a:lnTo>
                    <a:lnTo>
                      <a:pt x="327247" y="4648200"/>
                    </a:lnTo>
                    <a:lnTo>
                      <a:pt x="328934" y="4660900"/>
                    </a:lnTo>
                    <a:lnTo>
                      <a:pt x="328713" y="4660900"/>
                    </a:lnTo>
                    <a:lnTo>
                      <a:pt x="321068" y="4699000"/>
                    </a:lnTo>
                    <a:lnTo>
                      <a:pt x="320279" y="4737100"/>
                    </a:lnTo>
                    <a:lnTo>
                      <a:pt x="320621" y="4775200"/>
                    </a:lnTo>
                    <a:lnTo>
                      <a:pt x="316368" y="4826000"/>
                    </a:lnTo>
                    <a:lnTo>
                      <a:pt x="311441" y="4838700"/>
                    </a:lnTo>
                    <a:lnTo>
                      <a:pt x="305283" y="4851400"/>
                    </a:lnTo>
                    <a:lnTo>
                      <a:pt x="300632" y="4864100"/>
                    </a:lnTo>
                    <a:lnTo>
                      <a:pt x="300222" y="4876800"/>
                    </a:lnTo>
                    <a:lnTo>
                      <a:pt x="307019" y="4940300"/>
                    </a:lnTo>
                    <a:lnTo>
                      <a:pt x="310336" y="4965700"/>
                    </a:lnTo>
                    <a:lnTo>
                      <a:pt x="313447" y="4991100"/>
                    </a:lnTo>
                    <a:lnTo>
                      <a:pt x="322109" y="5054600"/>
                    </a:lnTo>
                    <a:lnTo>
                      <a:pt x="323636" y="5092700"/>
                    </a:lnTo>
                    <a:lnTo>
                      <a:pt x="319604" y="5130800"/>
                    </a:lnTo>
                    <a:lnTo>
                      <a:pt x="316006" y="5143500"/>
                    </a:lnTo>
                    <a:lnTo>
                      <a:pt x="314286" y="5168900"/>
                    </a:lnTo>
                    <a:lnTo>
                      <a:pt x="314366" y="5194300"/>
                    </a:lnTo>
                    <a:lnTo>
                      <a:pt x="316169" y="5219700"/>
                    </a:lnTo>
                    <a:lnTo>
                      <a:pt x="318707" y="5270500"/>
                    </a:lnTo>
                    <a:lnTo>
                      <a:pt x="315957" y="5321300"/>
                    </a:lnTo>
                    <a:lnTo>
                      <a:pt x="312191" y="5372100"/>
                    </a:lnTo>
                    <a:lnTo>
                      <a:pt x="311677" y="5422900"/>
                    </a:lnTo>
                    <a:lnTo>
                      <a:pt x="316914" y="5473700"/>
                    </a:lnTo>
                    <a:lnTo>
                      <a:pt x="325045" y="5537200"/>
                    </a:lnTo>
                    <a:lnTo>
                      <a:pt x="332352" y="5588000"/>
                    </a:lnTo>
                    <a:lnTo>
                      <a:pt x="335121" y="5638800"/>
                    </a:lnTo>
                    <a:lnTo>
                      <a:pt x="334846" y="5664200"/>
                    </a:lnTo>
                    <a:lnTo>
                      <a:pt x="334928" y="5702300"/>
                    </a:lnTo>
                    <a:lnTo>
                      <a:pt x="335434" y="5727700"/>
                    </a:lnTo>
                    <a:lnTo>
                      <a:pt x="336430" y="5765800"/>
                    </a:lnTo>
                    <a:lnTo>
                      <a:pt x="338228" y="5803900"/>
                    </a:lnTo>
                    <a:lnTo>
                      <a:pt x="341271" y="5842000"/>
                    </a:lnTo>
                    <a:lnTo>
                      <a:pt x="354702" y="5905500"/>
                    </a:lnTo>
                    <a:lnTo>
                      <a:pt x="357121" y="5918200"/>
                    </a:lnTo>
                    <a:lnTo>
                      <a:pt x="353278" y="5918200"/>
                    </a:lnTo>
                    <a:lnTo>
                      <a:pt x="341748" y="5969000"/>
                    </a:lnTo>
                    <a:lnTo>
                      <a:pt x="335317" y="6019800"/>
                    </a:lnTo>
                    <a:lnTo>
                      <a:pt x="332254" y="6070600"/>
                    </a:lnTo>
                    <a:lnTo>
                      <a:pt x="330829" y="6121400"/>
                    </a:lnTo>
                    <a:lnTo>
                      <a:pt x="329310" y="6172200"/>
                    </a:lnTo>
                    <a:lnTo>
                      <a:pt x="328464" y="6210300"/>
                    </a:lnTo>
                    <a:lnTo>
                      <a:pt x="328224" y="6248400"/>
                    </a:lnTo>
                    <a:lnTo>
                      <a:pt x="326763" y="6286500"/>
                    </a:lnTo>
                    <a:lnTo>
                      <a:pt x="322253" y="6324600"/>
                    </a:lnTo>
                    <a:lnTo>
                      <a:pt x="320039" y="6350000"/>
                    </a:lnTo>
                    <a:lnTo>
                      <a:pt x="319262" y="6375400"/>
                    </a:lnTo>
                    <a:lnTo>
                      <a:pt x="317124" y="6400800"/>
                    </a:lnTo>
                    <a:lnTo>
                      <a:pt x="298256" y="6477000"/>
                    </a:lnTo>
                    <a:lnTo>
                      <a:pt x="291783" y="6527800"/>
                    </a:lnTo>
                    <a:lnTo>
                      <a:pt x="284163" y="6578600"/>
                    </a:lnTo>
                    <a:lnTo>
                      <a:pt x="268150" y="6629400"/>
                    </a:lnTo>
                    <a:lnTo>
                      <a:pt x="264738" y="6642100"/>
                    </a:lnTo>
                    <a:lnTo>
                      <a:pt x="265368" y="6654800"/>
                    </a:lnTo>
                    <a:lnTo>
                      <a:pt x="268502" y="6654800"/>
                    </a:lnTo>
                    <a:lnTo>
                      <a:pt x="272600" y="6667500"/>
                    </a:lnTo>
                    <a:lnTo>
                      <a:pt x="284627" y="6718300"/>
                    </a:lnTo>
                    <a:lnTo>
                      <a:pt x="289991" y="6756400"/>
                    </a:lnTo>
                    <a:lnTo>
                      <a:pt x="291873" y="6807200"/>
                    </a:lnTo>
                    <a:lnTo>
                      <a:pt x="293458" y="6858000"/>
                    </a:lnTo>
                    <a:lnTo>
                      <a:pt x="292969" y="6908800"/>
                    </a:lnTo>
                    <a:lnTo>
                      <a:pt x="287756" y="6972300"/>
                    </a:lnTo>
                    <a:lnTo>
                      <a:pt x="281460" y="7023100"/>
                    </a:lnTo>
                    <a:lnTo>
                      <a:pt x="277720" y="7086600"/>
                    </a:lnTo>
                    <a:lnTo>
                      <a:pt x="277514" y="7099300"/>
                    </a:lnTo>
                    <a:lnTo>
                      <a:pt x="278198" y="7112000"/>
                    </a:lnTo>
                    <a:lnTo>
                      <a:pt x="280525" y="7137400"/>
                    </a:lnTo>
                    <a:lnTo>
                      <a:pt x="285249" y="7150100"/>
                    </a:lnTo>
                    <a:lnTo>
                      <a:pt x="290718" y="7175500"/>
                    </a:lnTo>
                    <a:lnTo>
                      <a:pt x="290047" y="7200900"/>
                    </a:lnTo>
                    <a:lnTo>
                      <a:pt x="285955" y="7226300"/>
                    </a:lnTo>
                    <a:lnTo>
                      <a:pt x="281165" y="7251700"/>
                    </a:lnTo>
                    <a:lnTo>
                      <a:pt x="276980" y="7302500"/>
                    </a:lnTo>
                    <a:lnTo>
                      <a:pt x="279036" y="7340600"/>
                    </a:lnTo>
                    <a:lnTo>
                      <a:pt x="285122" y="7391400"/>
                    </a:lnTo>
                    <a:lnTo>
                      <a:pt x="293029" y="7429500"/>
                    </a:lnTo>
                    <a:lnTo>
                      <a:pt x="295597" y="7442200"/>
                    </a:lnTo>
                    <a:lnTo>
                      <a:pt x="297870" y="7454900"/>
                    </a:lnTo>
                    <a:lnTo>
                      <a:pt x="298178" y="7467600"/>
                    </a:lnTo>
                    <a:lnTo>
                      <a:pt x="294850" y="7480300"/>
                    </a:lnTo>
                    <a:lnTo>
                      <a:pt x="282577" y="7505700"/>
                    </a:lnTo>
                    <a:lnTo>
                      <a:pt x="276956" y="7543800"/>
                    </a:lnTo>
                    <a:lnTo>
                      <a:pt x="277664" y="7581900"/>
                    </a:lnTo>
                    <a:lnTo>
                      <a:pt x="284380" y="7620000"/>
                    </a:lnTo>
                    <a:lnTo>
                      <a:pt x="286335" y="7645400"/>
                    </a:lnTo>
                    <a:lnTo>
                      <a:pt x="280092" y="7670800"/>
                    </a:lnTo>
                    <a:lnTo>
                      <a:pt x="273000" y="7696200"/>
                    </a:lnTo>
                    <a:lnTo>
                      <a:pt x="272411" y="7721600"/>
                    </a:lnTo>
                    <a:lnTo>
                      <a:pt x="273417" y="7721600"/>
                    </a:lnTo>
                    <a:lnTo>
                      <a:pt x="270830" y="7734300"/>
                    </a:lnTo>
                    <a:lnTo>
                      <a:pt x="272275" y="7734300"/>
                    </a:lnTo>
                    <a:lnTo>
                      <a:pt x="278153" y="7785100"/>
                    </a:lnTo>
                    <a:lnTo>
                      <a:pt x="277440" y="7835900"/>
                    </a:lnTo>
                    <a:lnTo>
                      <a:pt x="269781" y="7899400"/>
                    </a:lnTo>
                    <a:lnTo>
                      <a:pt x="254820" y="7937500"/>
                    </a:lnTo>
                    <a:lnTo>
                      <a:pt x="253019" y="7950200"/>
                    </a:lnTo>
                    <a:lnTo>
                      <a:pt x="250192" y="7950200"/>
                    </a:lnTo>
                    <a:lnTo>
                      <a:pt x="251354" y="7962900"/>
                    </a:lnTo>
                    <a:lnTo>
                      <a:pt x="256782" y="7988300"/>
                    </a:lnTo>
                    <a:lnTo>
                      <a:pt x="256933" y="8026400"/>
                    </a:lnTo>
                    <a:lnTo>
                      <a:pt x="258917" y="8064500"/>
                    </a:lnTo>
                    <a:lnTo>
                      <a:pt x="269846" y="8102600"/>
                    </a:lnTo>
                    <a:lnTo>
                      <a:pt x="278186" y="8128000"/>
                    </a:lnTo>
                    <a:lnTo>
                      <a:pt x="280643" y="8153400"/>
                    </a:lnTo>
                    <a:lnTo>
                      <a:pt x="281233" y="8178800"/>
                    </a:lnTo>
                    <a:lnTo>
                      <a:pt x="283971" y="8204200"/>
                    </a:lnTo>
                    <a:lnTo>
                      <a:pt x="288638" y="8242300"/>
                    </a:lnTo>
                    <a:lnTo>
                      <a:pt x="289527" y="8280400"/>
                    </a:lnTo>
                    <a:lnTo>
                      <a:pt x="286711" y="8318500"/>
                    </a:lnTo>
                    <a:lnTo>
                      <a:pt x="280265" y="8343900"/>
                    </a:lnTo>
                    <a:lnTo>
                      <a:pt x="280331" y="8369300"/>
                    </a:lnTo>
                    <a:lnTo>
                      <a:pt x="290930" y="8407400"/>
                    </a:lnTo>
                    <a:lnTo>
                      <a:pt x="294174" y="8470900"/>
                    </a:lnTo>
                    <a:lnTo>
                      <a:pt x="294275" y="8521700"/>
                    </a:lnTo>
                    <a:lnTo>
                      <a:pt x="294783" y="8534400"/>
                    </a:lnTo>
                    <a:lnTo>
                      <a:pt x="296920" y="8547100"/>
                    </a:lnTo>
                    <a:lnTo>
                      <a:pt x="301367" y="8559800"/>
                    </a:lnTo>
                    <a:lnTo>
                      <a:pt x="308808" y="8572500"/>
                    </a:lnTo>
                    <a:lnTo>
                      <a:pt x="314718" y="8585200"/>
                    </a:lnTo>
                    <a:lnTo>
                      <a:pt x="317631" y="8585200"/>
                    </a:lnTo>
                    <a:lnTo>
                      <a:pt x="317538" y="8597900"/>
                    </a:lnTo>
                    <a:lnTo>
                      <a:pt x="314431" y="8610600"/>
                    </a:lnTo>
                    <a:lnTo>
                      <a:pt x="298577" y="8661400"/>
                    </a:lnTo>
                    <a:lnTo>
                      <a:pt x="291659" y="8712200"/>
                    </a:lnTo>
                    <a:lnTo>
                      <a:pt x="291696" y="8763000"/>
                    </a:lnTo>
                    <a:lnTo>
                      <a:pt x="296704" y="8813800"/>
                    </a:lnTo>
                    <a:lnTo>
                      <a:pt x="298760" y="8839200"/>
                    </a:lnTo>
                    <a:lnTo>
                      <a:pt x="298242" y="8877300"/>
                    </a:lnTo>
                    <a:lnTo>
                      <a:pt x="295672" y="8902700"/>
                    </a:lnTo>
                    <a:lnTo>
                      <a:pt x="291573" y="8915400"/>
                    </a:lnTo>
                    <a:lnTo>
                      <a:pt x="288954" y="8953500"/>
                    </a:lnTo>
                    <a:lnTo>
                      <a:pt x="293816" y="8978900"/>
                    </a:lnTo>
                    <a:lnTo>
                      <a:pt x="300340" y="9004300"/>
                    </a:lnTo>
                    <a:lnTo>
                      <a:pt x="302704" y="9042400"/>
                    </a:lnTo>
                    <a:lnTo>
                      <a:pt x="303844" y="9080500"/>
                    </a:lnTo>
                    <a:lnTo>
                      <a:pt x="308384" y="9118600"/>
                    </a:lnTo>
                    <a:lnTo>
                      <a:pt x="311739" y="9156700"/>
                    </a:lnTo>
                    <a:lnTo>
                      <a:pt x="309321" y="9194800"/>
                    </a:lnTo>
                    <a:lnTo>
                      <a:pt x="308453" y="9220200"/>
                    </a:lnTo>
                    <a:lnTo>
                      <a:pt x="311442" y="9245600"/>
                    </a:lnTo>
                    <a:lnTo>
                      <a:pt x="315765" y="9258300"/>
                    </a:lnTo>
                    <a:lnTo>
                      <a:pt x="318902" y="9283700"/>
                    </a:lnTo>
                    <a:lnTo>
                      <a:pt x="324193" y="9334500"/>
                    </a:lnTo>
                    <a:lnTo>
                      <a:pt x="331797" y="9372600"/>
                    </a:lnTo>
                    <a:lnTo>
                      <a:pt x="338568" y="9410700"/>
                    </a:lnTo>
                    <a:lnTo>
                      <a:pt x="341362" y="9461500"/>
                    </a:lnTo>
                    <a:lnTo>
                      <a:pt x="343944" y="9512300"/>
                    </a:lnTo>
                    <a:lnTo>
                      <a:pt x="350731" y="9563100"/>
                    </a:lnTo>
                    <a:lnTo>
                      <a:pt x="359438" y="9613900"/>
                    </a:lnTo>
                    <a:lnTo>
                      <a:pt x="367780" y="9664700"/>
                    </a:lnTo>
                    <a:lnTo>
                      <a:pt x="369166" y="9677400"/>
                    </a:lnTo>
                    <a:lnTo>
                      <a:pt x="369412" y="9677400"/>
                    </a:lnTo>
                    <a:lnTo>
                      <a:pt x="367576" y="9690100"/>
                    </a:lnTo>
                    <a:lnTo>
                      <a:pt x="362712" y="9702800"/>
                    </a:lnTo>
                    <a:lnTo>
                      <a:pt x="354238" y="9728200"/>
                    </a:lnTo>
                    <a:lnTo>
                      <a:pt x="354854" y="9753600"/>
                    </a:lnTo>
                    <a:lnTo>
                      <a:pt x="360504" y="9779000"/>
                    </a:lnTo>
                    <a:lnTo>
                      <a:pt x="367131" y="9804400"/>
                    </a:lnTo>
                    <a:lnTo>
                      <a:pt x="374400" y="9842500"/>
                    </a:lnTo>
                    <a:lnTo>
                      <a:pt x="378644" y="9880600"/>
                    </a:lnTo>
                    <a:lnTo>
                      <a:pt x="377759" y="9918700"/>
                    </a:lnTo>
                    <a:lnTo>
                      <a:pt x="369644" y="9944100"/>
                    </a:lnTo>
                    <a:lnTo>
                      <a:pt x="367708" y="9956800"/>
                    </a:lnTo>
                    <a:lnTo>
                      <a:pt x="369008" y="9969500"/>
                    </a:lnTo>
                    <a:lnTo>
                      <a:pt x="371505" y="9982200"/>
                    </a:lnTo>
                    <a:lnTo>
                      <a:pt x="373162" y="9994900"/>
                    </a:lnTo>
                    <a:lnTo>
                      <a:pt x="372898" y="10033000"/>
                    </a:lnTo>
                    <a:lnTo>
                      <a:pt x="370043" y="10071100"/>
                    </a:lnTo>
                    <a:lnTo>
                      <a:pt x="367936" y="10121900"/>
                    </a:lnTo>
                    <a:lnTo>
                      <a:pt x="369916" y="10160000"/>
                    </a:lnTo>
                    <a:lnTo>
                      <a:pt x="373529" y="10210800"/>
                    </a:lnTo>
                    <a:lnTo>
                      <a:pt x="374743" y="10248900"/>
                    </a:lnTo>
                    <a:lnTo>
                      <a:pt x="375556" y="10299700"/>
                    </a:lnTo>
                    <a:lnTo>
                      <a:pt x="377969" y="10350500"/>
                    </a:lnTo>
                    <a:lnTo>
                      <a:pt x="383979" y="10388600"/>
                    </a:lnTo>
                    <a:lnTo>
                      <a:pt x="384523" y="10401300"/>
                    </a:lnTo>
                    <a:lnTo>
                      <a:pt x="381853" y="10401300"/>
                    </a:lnTo>
                    <a:lnTo>
                      <a:pt x="365697" y="10414000"/>
                    </a:lnTo>
                    <a:lnTo>
                      <a:pt x="362490" y="10414000"/>
                    </a:lnTo>
                    <a:lnTo>
                      <a:pt x="365883" y="10439400"/>
                    </a:lnTo>
                    <a:lnTo>
                      <a:pt x="369529" y="10452100"/>
                    </a:lnTo>
                    <a:lnTo>
                      <a:pt x="372123" y="10464800"/>
                    </a:lnTo>
                    <a:lnTo>
                      <a:pt x="374468" y="10477500"/>
                    </a:lnTo>
                    <a:lnTo>
                      <a:pt x="375592" y="10490200"/>
                    </a:lnTo>
                    <a:lnTo>
                      <a:pt x="374523" y="10515600"/>
                    </a:lnTo>
                    <a:lnTo>
                      <a:pt x="373146" y="10515600"/>
                    </a:lnTo>
                    <a:lnTo>
                      <a:pt x="372058" y="10528300"/>
                    </a:lnTo>
                    <a:lnTo>
                      <a:pt x="372877" y="10541000"/>
                    </a:lnTo>
                    <a:lnTo>
                      <a:pt x="377225" y="10541000"/>
                    </a:lnTo>
                    <a:lnTo>
                      <a:pt x="385541" y="10566400"/>
                    </a:lnTo>
                    <a:lnTo>
                      <a:pt x="388531" y="10579100"/>
                    </a:lnTo>
                    <a:lnTo>
                      <a:pt x="385580" y="10591800"/>
                    </a:lnTo>
                    <a:lnTo>
                      <a:pt x="376073" y="10604500"/>
                    </a:lnTo>
                    <a:lnTo>
                      <a:pt x="372670" y="10604500"/>
                    </a:lnTo>
                    <a:lnTo>
                      <a:pt x="368932" y="10617200"/>
                    </a:lnTo>
                    <a:lnTo>
                      <a:pt x="370461" y="10617200"/>
                    </a:lnTo>
                    <a:lnTo>
                      <a:pt x="379289" y="10655300"/>
                    </a:lnTo>
                    <a:lnTo>
                      <a:pt x="378776" y="10693400"/>
                    </a:lnTo>
                    <a:lnTo>
                      <a:pt x="378305" y="10731500"/>
                    </a:lnTo>
                    <a:lnTo>
                      <a:pt x="387256" y="10769600"/>
                    </a:lnTo>
                    <a:lnTo>
                      <a:pt x="390792" y="10782300"/>
                    </a:lnTo>
                    <a:lnTo>
                      <a:pt x="393056" y="10795000"/>
                    </a:lnTo>
                    <a:lnTo>
                      <a:pt x="393613" y="10807700"/>
                    </a:lnTo>
                    <a:lnTo>
                      <a:pt x="392031" y="10820400"/>
                    </a:lnTo>
                    <a:lnTo>
                      <a:pt x="387857" y="10833100"/>
                    </a:lnTo>
                    <a:lnTo>
                      <a:pt x="390430" y="10858500"/>
                    </a:lnTo>
                    <a:lnTo>
                      <a:pt x="396617" y="10883900"/>
                    </a:lnTo>
                    <a:lnTo>
                      <a:pt x="403287" y="10909300"/>
                    </a:lnTo>
                    <a:lnTo>
                      <a:pt x="410174" y="10934700"/>
                    </a:lnTo>
                    <a:lnTo>
                      <a:pt x="412580" y="10972800"/>
                    </a:lnTo>
                    <a:lnTo>
                      <a:pt x="411845" y="11010900"/>
                    </a:lnTo>
                    <a:lnTo>
                      <a:pt x="409308" y="11049000"/>
                    </a:lnTo>
                    <a:lnTo>
                      <a:pt x="407110" y="11074400"/>
                    </a:lnTo>
                    <a:lnTo>
                      <a:pt x="403900" y="11087100"/>
                    </a:lnTo>
                    <a:lnTo>
                      <a:pt x="399236" y="11112500"/>
                    </a:lnTo>
                    <a:lnTo>
                      <a:pt x="392680" y="11125200"/>
                    </a:lnTo>
                    <a:lnTo>
                      <a:pt x="390284" y="11137900"/>
                    </a:lnTo>
                    <a:lnTo>
                      <a:pt x="390307" y="11150600"/>
                    </a:lnTo>
                    <a:lnTo>
                      <a:pt x="392213" y="11163300"/>
                    </a:lnTo>
                    <a:lnTo>
                      <a:pt x="395465" y="11163300"/>
                    </a:lnTo>
                    <a:lnTo>
                      <a:pt x="408407" y="11201400"/>
                    </a:lnTo>
                    <a:lnTo>
                      <a:pt x="413562" y="11226800"/>
                    </a:lnTo>
                    <a:lnTo>
                      <a:pt x="410043" y="11264900"/>
                    </a:lnTo>
                    <a:lnTo>
                      <a:pt x="396963" y="11290300"/>
                    </a:lnTo>
                    <a:lnTo>
                      <a:pt x="394292" y="11290300"/>
                    </a:lnTo>
                    <a:lnTo>
                      <a:pt x="392324" y="11303000"/>
                    </a:lnTo>
                    <a:lnTo>
                      <a:pt x="2057680" y="11303000"/>
                    </a:lnTo>
                    <a:lnTo>
                      <a:pt x="2126618" y="0"/>
                    </a:lnTo>
                    <a:close/>
                  </a:path>
                </a:pathLst>
              </a:custGeom>
              <a:solidFill>
                <a:srgbClr val="FFFFFF"/>
              </a:solidFill>
            </p:spPr>
            <p:txBody>
              <a:bodyPr wrap="square" lIns="0" tIns="0" rIns="0" bIns="0" rtlCol="0"/>
              <a:lstStyle/>
              <a:p>
                <a:endParaRPr/>
              </a:p>
            </p:txBody>
          </p:sp>
        </p:grpSp>
        <p:pic>
          <p:nvPicPr>
            <p:cNvPr id="9" name="object 5">
              <a:extLst>
                <a:ext uri="{FF2B5EF4-FFF2-40B4-BE49-F238E27FC236}">
                  <a16:creationId xmlns:a16="http://schemas.microsoft.com/office/drawing/2014/main" id="{45B9F6EB-4179-A2D4-3992-687735F7ED7C}"/>
                </a:ext>
              </a:extLst>
            </p:cNvPr>
            <p:cNvPicPr/>
            <p:nvPr/>
          </p:nvPicPr>
          <p:blipFill>
            <a:blip r:embed="rId10" cstate="print"/>
            <a:stretch>
              <a:fillRect/>
            </a:stretch>
          </p:blipFill>
          <p:spPr>
            <a:xfrm>
              <a:off x="718453" y="9162029"/>
              <a:ext cx="1897366" cy="1395095"/>
            </a:xfrm>
            <a:prstGeom prst="rect">
              <a:avLst/>
            </a:prstGeom>
          </p:spPr>
        </p:pic>
        <p:sp>
          <p:nvSpPr>
            <p:cNvPr id="10" name="object 6">
              <a:extLst>
                <a:ext uri="{FF2B5EF4-FFF2-40B4-BE49-F238E27FC236}">
                  <a16:creationId xmlns:a16="http://schemas.microsoft.com/office/drawing/2014/main" id="{7C416C55-43F4-8E2A-8759-0F832F1D87B4}"/>
                </a:ext>
              </a:extLst>
            </p:cNvPr>
            <p:cNvSpPr/>
            <p:nvPr/>
          </p:nvSpPr>
          <p:spPr>
            <a:xfrm>
              <a:off x="1170152" y="1931447"/>
              <a:ext cx="400685" cy="2527300"/>
            </a:xfrm>
            <a:custGeom>
              <a:avLst/>
              <a:gdLst/>
              <a:ahLst/>
              <a:cxnLst/>
              <a:rect l="l" t="t" r="r" b="b"/>
              <a:pathLst>
                <a:path w="400684" h="2527300">
                  <a:moveTo>
                    <a:pt x="400469" y="0"/>
                  </a:moveTo>
                  <a:lnTo>
                    <a:pt x="0" y="0"/>
                  </a:lnTo>
                  <a:lnTo>
                    <a:pt x="0" y="133350"/>
                  </a:lnTo>
                  <a:lnTo>
                    <a:pt x="258559" y="133350"/>
                  </a:lnTo>
                  <a:lnTo>
                    <a:pt x="258559" y="2396490"/>
                  </a:lnTo>
                  <a:lnTo>
                    <a:pt x="0" y="2396490"/>
                  </a:lnTo>
                  <a:lnTo>
                    <a:pt x="0" y="2527300"/>
                  </a:lnTo>
                  <a:lnTo>
                    <a:pt x="400469" y="2527300"/>
                  </a:lnTo>
                  <a:lnTo>
                    <a:pt x="400469" y="2396490"/>
                  </a:lnTo>
                  <a:lnTo>
                    <a:pt x="400469" y="133350"/>
                  </a:lnTo>
                  <a:lnTo>
                    <a:pt x="400469" y="0"/>
                  </a:lnTo>
                  <a:close/>
                </a:path>
              </a:pathLst>
            </a:custGeom>
            <a:solidFill>
              <a:srgbClr val="00FFFF"/>
            </a:solidFill>
          </p:spPr>
          <p:txBody>
            <a:bodyPr wrap="square" lIns="0" tIns="0" rIns="0" bIns="0" rtlCol="0"/>
            <a:lstStyle/>
            <a:p>
              <a:endParaRPr/>
            </a:p>
          </p:txBody>
        </p:sp>
        <p:sp>
          <p:nvSpPr>
            <p:cNvPr id="11" name="object 7">
              <a:extLst>
                <a:ext uri="{FF2B5EF4-FFF2-40B4-BE49-F238E27FC236}">
                  <a16:creationId xmlns:a16="http://schemas.microsoft.com/office/drawing/2014/main" id="{6B8E90B7-83A8-7DEA-4117-11C8CCC5A4C7}"/>
                </a:ext>
              </a:extLst>
            </p:cNvPr>
            <p:cNvSpPr/>
            <p:nvPr/>
          </p:nvSpPr>
          <p:spPr>
            <a:xfrm>
              <a:off x="3800932" y="1930812"/>
              <a:ext cx="400685" cy="2527300"/>
            </a:xfrm>
            <a:custGeom>
              <a:avLst/>
              <a:gdLst/>
              <a:ahLst/>
              <a:cxnLst/>
              <a:rect l="l" t="t" r="r" b="b"/>
              <a:pathLst>
                <a:path w="400685" h="2527300">
                  <a:moveTo>
                    <a:pt x="400469" y="0"/>
                  </a:moveTo>
                  <a:lnTo>
                    <a:pt x="0" y="0"/>
                  </a:lnTo>
                  <a:lnTo>
                    <a:pt x="0" y="130810"/>
                  </a:lnTo>
                  <a:lnTo>
                    <a:pt x="0" y="2393950"/>
                  </a:lnTo>
                  <a:lnTo>
                    <a:pt x="0" y="2527300"/>
                  </a:lnTo>
                  <a:lnTo>
                    <a:pt x="400469" y="2527300"/>
                  </a:lnTo>
                  <a:lnTo>
                    <a:pt x="400469" y="2393950"/>
                  </a:lnTo>
                  <a:lnTo>
                    <a:pt x="141909" y="2393950"/>
                  </a:lnTo>
                  <a:lnTo>
                    <a:pt x="141909" y="130810"/>
                  </a:lnTo>
                  <a:lnTo>
                    <a:pt x="400469" y="130810"/>
                  </a:lnTo>
                  <a:lnTo>
                    <a:pt x="400469" y="0"/>
                  </a:lnTo>
                  <a:close/>
                </a:path>
              </a:pathLst>
            </a:custGeom>
            <a:solidFill>
              <a:srgbClr val="00FFFF"/>
            </a:solidFill>
          </p:spPr>
          <p:txBody>
            <a:bodyPr wrap="square" lIns="0" tIns="0" rIns="0" bIns="0" rtlCol="0"/>
            <a:lstStyle/>
            <a:p>
              <a:endParaRPr/>
            </a:p>
          </p:txBody>
        </p:sp>
      </p:grpSp>
      <p:sp>
        <p:nvSpPr>
          <p:cNvPr id="2" name="Title Placeholder 1">
            <a:extLst>
              <a:ext uri="{FF2B5EF4-FFF2-40B4-BE49-F238E27FC236}">
                <a16:creationId xmlns:a16="http://schemas.microsoft.com/office/drawing/2014/main" id="{CE5E2CCD-5E84-28BA-B2C4-C75072F2A6FB}"/>
              </a:ext>
            </a:extLst>
          </p:cNvPr>
          <p:cNvSpPr>
            <a:spLocks noGrp="1"/>
          </p:cNvSpPr>
          <p:nvPr>
            <p:ph type="title"/>
          </p:nvPr>
        </p:nvSpPr>
        <p:spPr>
          <a:xfrm>
            <a:off x="4527030" y="365125"/>
            <a:ext cx="68267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264C80-BBCE-C716-ACF5-F14F9FD1E8C9}"/>
              </a:ext>
            </a:extLst>
          </p:cNvPr>
          <p:cNvSpPr>
            <a:spLocks noGrp="1"/>
          </p:cNvSpPr>
          <p:nvPr>
            <p:ph type="body" idx="1"/>
          </p:nvPr>
        </p:nvSpPr>
        <p:spPr>
          <a:xfrm>
            <a:off x="4527030" y="1825625"/>
            <a:ext cx="68267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658F044-1879-739C-F053-88C3FE8C5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ACE809-DF8B-1B4D-ACC1-1FDE4E647906}" type="slidenum">
              <a:rPr lang="en-US" smtClean="0"/>
              <a:t>‹#›</a:t>
            </a:fld>
            <a:endParaRPr lang="en-US"/>
          </a:p>
        </p:txBody>
      </p:sp>
    </p:spTree>
    <p:extLst>
      <p:ext uri="{BB962C8B-B14F-4D97-AF65-F5344CB8AC3E}">
        <p14:creationId xmlns:p14="http://schemas.microsoft.com/office/powerpoint/2010/main" val="74870531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txStyles>
    <p:title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8_224C1AC2.xml"/><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microsoft.com/office/2018/10/relationships/comments" Target="../comments/modernComment_111_29BBF536.xml"/><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C_C8EBD667.xml"/><Relationship Id="rId2" Type="http://schemas.openxmlformats.org/officeDocument/2006/relationships/notesSlide" Target="../notesSlides/notesSlide2.xml"/><Relationship Id="rId1" Type="http://schemas.openxmlformats.org/officeDocument/2006/relationships/slideLayout" Target="../slideLayouts/slideLayout78.xml"/><Relationship Id="rId5" Type="http://schemas.openxmlformats.org/officeDocument/2006/relationships/image" Target="../media/image20.sv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5848-5CD9-4B51-7245-A95EEFA5F252}"/>
              </a:ext>
            </a:extLst>
          </p:cNvPr>
          <p:cNvSpPr>
            <a:spLocks noGrp="1"/>
          </p:cNvSpPr>
          <p:nvPr>
            <p:ph type="ctrTitle"/>
          </p:nvPr>
        </p:nvSpPr>
        <p:spPr>
          <a:xfrm>
            <a:off x="349370" y="3422741"/>
            <a:ext cx="7137463" cy="2660770"/>
          </a:xfrm>
        </p:spPr>
        <p:txBody>
          <a:bodyPr vert="horz" lIns="91440" tIns="45720" rIns="91440" bIns="45720" rtlCol="0" anchor="t">
            <a:normAutofit/>
          </a:bodyPr>
          <a:lstStyle/>
          <a:p>
            <a:pPr algn="l"/>
            <a:r>
              <a:rPr lang="en-US" sz="6600" cap="none">
                <a:ea typeface="+mj-lt"/>
                <a:cs typeface="+mj-lt"/>
              </a:rPr>
              <a:t>Effective Notes, Effective Learning:</a:t>
            </a:r>
            <a:br>
              <a:rPr lang="en-US" sz="6600" cap="none">
                <a:ea typeface="+mj-lt"/>
                <a:cs typeface="+mj-lt"/>
              </a:rPr>
            </a:br>
            <a:r>
              <a:rPr lang="en-US" sz="4400" cap="none">
                <a:ea typeface="+mj-lt"/>
                <a:cs typeface="+mj-lt"/>
              </a:rPr>
              <a:t>Strategies for Success</a:t>
            </a:r>
            <a:endParaRPr lang="en-US" sz="5300"/>
          </a:p>
        </p:txBody>
      </p:sp>
    </p:spTree>
    <p:extLst>
      <p:ext uri="{BB962C8B-B14F-4D97-AF65-F5344CB8AC3E}">
        <p14:creationId xmlns:p14="http://schemas.microsoft.com/office/powerpoint/2010/main" val="575412930"/>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4E90-5A98-6C82-DC42-013590BAA513}"/>
              </a:ext>
            </a:extLst>
          </p:cNvPr>
          <p:cNvSpPr>
            <a:spLocks noGrp="1"/>
          </p:cNvSpPr>
          <p:nvPr>
            <p:ph type="title"/>
          </p:nvPr>
        </p:nvSpPr>
        <p:spPr/>
        <p:txBody>
          <a:bodyPr>
            <a:normAutofit/>
          </a:bodyPr>
          <a:lstStyle/>
          <a:p>
            <a:br>
              <a:rPr lang="en-US" dirty="0"/>
            </a:br>
            <a:r>
              <a:rPr lang="en-US" cap="none" dirty="0"/>
              <a:t>Writing Down Just the Key Details</a:t>
            </a:r>
            <a:endParaRPr lang="en-US" dirty="0"/>
          </a:p>
        </p:txBody>
      </p:sp>
      <p:sp>
        <p:nvSpPr>
          <p:cNvPr id="3" name="Content Placeholder 2">
            <a:extLst>
              <a:ext uri="{FF2B5EF4-FFF2-40B4-BE49-F238E27FC236}">
                <a16:creationId xmlns:a16="http://schemas.microsoft.com/office/drawing/2014/main" id="{D4877C71-6001-77F8-9764-4A2E1E828BCC}"/>
              </a:ext>
            </a:extLst>
          </p:cNvPr>
          <p:cNvSpPr>
            <a:spLocks noGrp="1"/>
          </p:cNvSpPr>
          <p:nvPr>
            <p:ph idx="1"/>
          </p:nvPr>
        </p:nvSpPr>
        <p:spPr/>
        <p:txBody>
          <a:bodyPr vert="horz" lIns="91440" tIns="45720" rIns="91440" bIns="45720" rtlCol="0" anchor="t">
            <a:normAutofit fontScale="92500" lnSpcReduction="20000"/>
          </a:bodyPr>
          <a:lstStyle/>
          <a:p>
            <a:r>
              <a:rPr lang="en-US" dirty="0"/>
              <a:t>Why? Isn't more information better?  </a:t>
            </a:r>
          </a:p>
          <a:p>
            <a:endParaRPr lang="en-US" dirty="0"/>
          </a:p>
          <a:p>
            <a:r>
              <a:rPr lang="en-US" dirty="0"/>
              <a:t>How do I discern what is important? </a:t>
            </a:r>
          </a:p>
          <a:p>
            <a:endParaRPr lang="en-US" dirty="0"/>
          </a:p>
          <a:p>
            <a:r>
              <a:rPr lang="en-US" dirty="0"/>
              <a:t>What do "Signal Cues" look like?</a:t>
            </a:r>
          </a:p>
          <a:p>
            <a:pPr lvl="1">
              <a:buFont typeface="Courier New" panose="020B0604020202020204" pitchFamily="34" charset="0"/>
              <a:buChar char="o"/>
            </a:pPr>
            <a:r>
              <a:rPr lang="en-US" dirty="0"/>
              <a:t>During a lecture </a:t>
            </a:r>
          </a:p>
          <a:p>
            <a:pPr lvl="1">
              <a:buFont typeface="Courier New" panose="020B0604020202020204" pitchFamily="34" charset="0"/>
              <a:buChar char="o"/>
            </a:pPr>
            <a:r>
              <a:rPr lang="en-US" dirty="0"/>
              <a:t>During a reading </a:t>
            </a:r>
          </a:p>
          <a:p>
            <a:endParaRPr lang="en-US"/>
          </a:p>
        </p:txBody>
      </p:sp>
      <p:pic>
        <p:nvPicPr>
          <p:cNvPr id="5" name="Picture 4" descr="Whiteboard with teacher writing in classroom setting.  ">
            <a:extLst>
              <a:ext uri="{FF2B5EF4-FFF2-40B4-BE49-F238E27FC236}">
                <a16:creationId xmlns:a16="http://schemas.microsoft.com/office/drawing/2014/main" id="{7B2C0575-BBD7-FADD-1BF0-D5122AE87AFA}"/>
              </a:ext>
            </a:extLst>
          </p:cNvPr>
          <p:cNvPicPr>
            <a:picLocks noChangeAspect="1"/>
          </p:cNvPicPr>
          <p:nvPr/>
        </p:nvPicPr>
        <p:blipFill>
          <a:blip r:embed="rId3"/>
          <a:stretch>
            <a:fillRect/>
          </a:stretch>
        </p:blipFill>
        <p:spPr>
          <a:xfrm>
            <a:off x="436262" y="2301276"/>
            <a:ext cx="4332079" cy="2873675"/>
          </a:xfrm>
          <a:prstGeom prst="rect">
            <a:avLst/>
          </a:prstGeom>
        </p:spPr>
      </p:pic>
    </p:spTree>
    <p:extLst>
      <p:ext uri="{BB962C8B-B14F-4D97-AF65-F5344CB8AC3E}">
        <p14:creationId xmlns:p14="http://schemas.microsoft.com/office/powerpoint/2010/main" val="142002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AE7E-6C9E-5721-2615-5055C4DE34D2}"/>
              </a:ext>
            </a:extLst>
          </p:cNvPr>
          <p:cNvSpPr>
            <a:spLocks noGrp="1"/>
          </p:cNvSpPr>
          <p:nvPr>
            <p:ph type="title"/>
          </p:nvPr>
        </p:nvSpPr>
        <p:spPr>
          <a:xfrm>
            <a:off x="135297" y="3433313"/>
            <a:ext cx="11120916" cy="1600200"/>
          </a:xfrm>
        </p:spPr>
        <p:txBody>
          <a:bodyPr>
            <a:normAutofit/>
          </a:bodyPr>
          <a:lstStyle/>
          <a:p>
            <a:r>
              <a:rPr lang="en-US" sz="8000" cap="none"/>
              <a:t>Use Note taking Tools</a:t>
            </a:r>
          </a:p>
        </p:txBody>
      </p:sp>
    </p:spTree>
    <p:extLst>
      <p:ext uri="{BB962C8B-B14F-4D97-AF65-F5344CB8AC3E}">
        <p14:creationId xmlns:p14="http://schemas.microsoft.com/office/powerpoint/2010/main" val="838952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4E90-5A98-6C82-DC42-013590BAA513}"/>
              </a:ext>
            </a:extLst>
          </p:cNvPr>
          <p:cNvSpPr>
            <a:spLocks noGrp="1"/>
          </p:cNvSpPr>
          <p:nvPr>
            <p:ph type="title"/>
          </p:nvPr>
        </p:nvSpPr>
        <p:spPr>
          <a:xfrm>
            <a:off x="743026" y="420914"/>
            <a:ext cx="3932237" cy="1600200"/>
          </a:xfrm>
        </p:spPr>
        <p:txBody>
          <a:bodyPr>
            <a:normAutofit/>
          </a:bodyPr>
          <a:lstStyle/>
          <a:p>
            <a:r>
              <a:rPr lang="en-US" sz="3600" cap="none"/>
              <a:t>Different Note Taking Tools</a:t>
            </a:r>
            <a:endParaRPr lang="en-US" sz="3600"/>
          </a:p>
        </p:txBody>
      </p:sp>
      <p:sp>
        <p:nvSpPr>
          <p:cNvPr id="3" name="Content Placeholder 2">
            <a:extLst>
              <a:ext uri="{FF2B5EF4-FFF2-40B4-BE49-F238E27FC236}">
                <a16:creationId xmlns:a16="http://schemas.microsoft.com/office/drawing/2014/main" id="{D4877C71-6001-77F8-9764-4A2E1E828BCC}"/>
              </a:ext>
            </a:extLst>
          </p:cNvPr>
          <p:cNvSpPr>
            <a:spLocks noGrp="1"/>
          </p:cNvSpPr>
          <p:nvPr>
            <p:ph idx="1"/>
          </p:nvPr>
        </p:nvSpPr>
        <p:spPr/>
        <p:txBody>
          <a:bodyPr vert="horz" lIns="91440" tIns="45720" rIns="91440" bIns="45720" rtlCol="0" anchor="t">
            <a:normAutofit/>
          </a:bodyPr>
          <a:lstStyle/>
          <a:p>
            <a:r>
              <a:rPr lang="en-US"/>
              <a:t>Evernote </a:t>
            </a:r>
          </a:p>
          <a:p>
            <a:r>
              <a:rPr lang="en-US"/>
              <a:t>OneNote </a:t>
            </a:r>
          </a:p>
          <a:p>
            <a:r>
              <a:rPr lang="en-US"/>
              <a:t>Notion</a:t>
            </a:r>
          </a:p>
          <a:p>
            <a:r>
              <a:rPr lang="en-US"/>
              <a:t>Glean</a:t>
            </a:r>
          </a:p>
        </p:txBody>
      </p:sp>
      <p:grpSp>
        <p:nvGrpSpPr>
          <p:cNvPr id="9" name="Group 8" descr="Various notetaking software icons, including evernote, notion, onenote, and glean.">
            <a:extLst>
              <a:ext uri="{FF2B5EF4-FFF2-40B4-BE49-F238E27FC236}">
                <a16:creationId xmlns:a16="http://schemas.microsoft.com/office/drawing/2014/main" id="{38BFD831-ABA7-0BAB-5B7C-C08E33EB85FA}"/>
              </a:ext>
            </a:extLst>
          </p:cNvPr>
          <p:cNvGrpSpPr/>
          <p:nvPr/>
        </p:nvGrpSpPr>
        <p:grpSpPr>
          <a:xfrm>
            <a:off x="741988" y="1814209"/>
            <a:ext cx="3567866" cy="3593279"/>
            <a:chOff x="833795" y="1823390"/>
            <a:chExt cx="3567866" cy="3593279"/>
          </a:xfrm>
        </p:grpSpPr>
        <p:pic>
          <p:nvPicPr>
            <p:cNvPr id="5" name="Picture 4">
              <a:extLst>
                <a:ext uri="{FF2B5EF4-FFF2-40B4-BE49-F238E27FC236}">
                  <a16:creationId xmlns:a16="http://schemas.microsoft.com/office/drawing/2014/main" id="{A0CAE5EE-A383-B551-1512-49C7115FFC6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7212" y="2106282"/>
              <a:ext cx="1244181" cy="1581511"/>
            </a:xfrm>
            <a:prstGeom prst="rect">
              <a:avLst/>
            </a:prstGeom>
          </p:spPr>
        </p:pic>
        <p:pic>
          <p:nvPicPr>
            <p:cNvPr id="6" name="Picture 5">
              <a:extLst>
                <a:ext uri="{FF2B5EF4-FFF2-40B4-BE49-F238E27FC236}">
                  <a16:creationId xmlns:a16="http://schemas.microsoft.com/office/drawing/2014/main" id="{1235B7F5-C25E-7F2C-C5F1-92FA5E4B14C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282437" y="1823390"/>
              <a:ext cx="2119224" cy="2076093"/>
            </a:xfrm>
            <a:prstGeom prst="rect">
              <a:avLst/>
            </a:prstGeom>
          </p:spPr>
        </p:pic>
        <p:pic>
          <p:nvPicPr>
            <p:cNvPr id="7" name="Picture 6">
              <a:extLst>
                <a:ext uri="{FF2B5EF4-FFF2-40B4-BE49-F238E27FC236}">
                  <a16:creationId xmlns:a16="http://schemas.microsoft.com/office/drawing/2014/main" id="{0D1F3CEC-4860-98F9-0C09-F6EE10379E9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33795" y="3856725"/>
              <a:ext cx="1452295" cy="1559944"/>
            </a:xfrm>
            <a:prstGeom prst="rect">
              <a:avLst/>
            </a:prstGeom>
          </p:spPr>
        </p:pic>
        <p:pic>
          <p:nvPicPr>
            <p:cNvPr id="8" name="Picture 7">
              <a:extLst>
                <a:ext uri="{FF2B5EF4-FFF2-40B4-BE49-F238E27FC236}">
                  <a16:creationId xmlns:a16="http://schemas.microsoft.com/office/drawing/2014/main" id="{13C5A0D3-0FCD-77C7-5104-28EE667D6BA2}"/>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31318" t="13950" r="31175" b="14758"/>
            <a:stretch/>
          </p:blipFill>
          <p:spPr>
            <a:xfrm>
              <a:off x="2861846" y="3807299"/>
              <a:ext cx="1451037" cy="1563022"/>
            </a:xfrm>
            <a:prstGeom prst="rect">
              <a:avLst/>
            </a:prstGeom>
          </p:spPr>
        </p:pic>
      </p:grpSp>
    </p:spTree>
    <p:extLst>
      <p:ext uri="{BB962C8B-B14F-4D97-AF65-F5344CB8AC3E}">
        <p14:creationId xmlns:p14="http://schemas.microsoft.com/office/powerpoint/2010/main" val="700183862"/>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27FE-0685-AFD7-ADF2-33B52EC6F297}"/>
              </a:ext>
            </a:extLst>
          </p:cNvPr>
          <p:cNvSpPr>
            <a:spLocks noGrp="1"/>
          </p:cNvSpPr>
          <p:nvPr>
            <p:ph type="title"/>
          </p:nvPr>
        </p:nvSpPr>
        <p:spPr>
          <a:xfrm>
            <a:off x="134115" y="2244057"/>
            <a:ext cx="11277599" cy="2852737"/>
          </a:xfrm>
        </p:spPr>
        <p:txBody>
          <a:bodyPr/>
          <a:lstStyle/>
          <a:p>
            <a:r>
              <a:rPr lang="en-US" cap="none"/>
              <a:t>Wrap up / Closing Thoughts</a:t>
            </a:r>
          </a:p>
        </p:txBody>
      </p:sp>
    </p:spTree>
    <p:extLst>
      <p:ext uri="{BB962C8B-B14F-4D97-AF65-F5344CB8AC3E}">
        <p14:creationId xmlns:p14="http://schemas.microsoft.com/office/powerpoint/2010/main" val="301482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DA47F-4A8B-D39F-8450-104C324DB929}"/>
              </a:ext>
            </a:extLst>
          </p:cNvPr>
          <p:cNvSpPr txBox="1">
            <a:spLocks noGrp="1"/>
          </p:cNvSpPr>
          <p:nvPr>
            <p:ph type="title" idx="4294967295"/>
          </p:nvPr>
        </p:nvSpPr>
        <p:spPr>
          <a:xfrm>
            <a:off x="277961" y="482194"/>
            <a:ext cx="6010952"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sz="5200" cap="none" dirty="0">
                <a:latin typeface="+mn-lt"/>
                <a:ea typeface="+mn-ea"/>
                <a:cs typeface="+mn-cs"/>
              </a:rPr>
              <a:t>Reflection Exercise</a:t>
            </a:r>
            <a:endParaRPr lang="en-US" sz="5200" i="0" u="none" strike="noStrike" kern="1200" cap="none" spc="0" normalizeH="0" baseline="0" noProof="0" dirty="0">
              <a:ln>
                <a:noFill/>
              </a:ln>
              <a:effectLst/>
              <a:uLnTx/>
              <a:uFillTx/>
              <a:latin typeface="+mn-lt"/>
              <a:ea typeface="+mn-ea"/>
              <a:cs typeface="+mn-cs"/>
            </a:endParaRPr>
          </a:p>
        </p:txBody>
      </p:sp>
      <p:sp>
        <p:nvSpPr>
          <p:cNvPr id="5" name="TextBox 4">
            <a:extLst>
              <a:ext uri="{FF2B5EF4-FFF2-40B4-BE49-F238E27FC236}">
                <a16:creationId xmlns:a16="http://schemas.microsoft.com/office/drawing/2014/main" id="{354735EB-4521-DA2F-F75B-7D2BE30F6F1D}"/>
              </a:ext>
            </a:extLst>
          </p:cNvPr>
          <p:cNvSpPr txBox="1"/>
          <p:nvPr/>
        </p:nvSpPr>
        <p:spPr>
          <a:xfrm>
            <a:off x="281739" y="1365983"/>
            <a:ext cx="7388584"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Corbel"/>
                <a:cs typeface="Segoe UI"/>
              </a:rPr>
              <a:t>Take a few minutes to think back to a time when you felt like it was easy to take notes - when you were able to capture information in lectures, discern what points were most important, and easily apply these notes when studying.</a:t>
            </a:r>
            <a:endParaRPr lang="en-US" sz="2200" dirty="0"/>
          </a:p>
          <a:p>
            <a:endParaRPr lang="en-US" sz="2200">
              <a:latin typeface="Corbel"/>
              <a:cs typeface="Segoe UI"/>
            </a:endParaRPr>
          </a:p>
          <a:p>
            <a:r>
              <a:rPr lang="en-US" sz="2200" dirty="0">
                <a:latin typeface="Corbel"/>
                <a:cs typeface="Segoe UI"/>
              </a:rPr>
              <a:t>When you have a moment in mind, try to answer the following questions below.</a:t>
            </a:r>
            <a:endParaRPr lang="en-US" sz="2200" dirty="0"/>
          </a:p>
          <a:p>
            <a:endParaRPr lang="en-US" sz="2000">
              <a:latin typeface="Corbel"/>
              <a:cs typeface="Segoe UI"/>
            </a:endParaRPr>
          </a:p>
          <a:p>
            <a:pPr marL="342900" indent="-342900">
              <a:buFont typeface="Arial"/>
              <a:buChar char="•"/>
            </a:pPr>
            <a:r>
              <a:rPr lang="en-US" sz="2000" b="1" dirty="0">
                <a:latin typeface="Corbel"/>
                <a:cs typeface="Segoe UI"/>
              </a:rPr>
              <a:t>What were you doing while you were taking notes? </a:t>
            </a:r>
          </a:p>
          <a:p>
            <a:endParaRPr lang="en-US" sz="2000">
              <a:latin typeface="Corbel"/>
              <a:cs typeface="Segoe UI"/>
            </a:endParaRPr>
          </a:p>
          <a:p>
            <a:pPr marL="342900" indent="-342900">
              <a:buFont typeface="Arial"/>
              <a:buChar char="•"/>
            </a:pPr>
            <a:r>
              <a:rPr lang="en-US" sz="2000" b="1" dirty="0">
                <a:latin typeface="Corbel"/>
                <a:cs typeface="Segoe UI"/>
              </a:rPr>
              <a:t>How did it feel when you were preparing for the test with these notes?</a:t>
            </a:r>
          </a:p>
          <a:p>
            <a:pPr marL="342900" indent="-342900">
              <a:buFont typeface="Arial"/>
              <a:buChar char="•"/>
            </a:pPr>
            <a:endParaRPr lang="en-US" sz="2000">
              <a:latin typeface="Corbel"/>
              <a:cs typeface="Segoe UI"/>
            </a:endParaRPr>
          </a:p>
          <a:p>
            <a:pPr marL="342900" indent="-342900">
              <a:buFont typeface="Arial"/>
              <a:buChar char="•"/>
            </a:pPr>
            <a:r>
              <a:rPr lang="en-US" sz="2000" b="1" dirty="0">
                <a:latin typeface="Corbel"/>
                <a:cs typeface="Segoe UI"/>
              </a:rPr>
              <a:t>What did you learn from that experience?</a:t>
            </a:r>
            <a:endParaRPr lang="en-US" sz="2000" dirty="0">
              <a:latin typeface="Corbel"/>
              <a:cs typeface="Segoe UI"/>
            </a:endParaRPr>
          </a:p>
        </p:txBody>
      </p:sp>
      <p:grpSp>
        <p:nvGrpSpPr>
          <p:cNvPr id="6" name="Group 5">
            <a:extLst>
              <a:ext uri="{FF2B5EF4-FFF2-40B4-BE49-F238E27FC236}">
                <a16:creationId xmlns:a16="http://schemas.microsoft.com/office/drawing/2014/main" id="{3B5C53C6-B092-6781-4036-DCF4E99ED859}"/>
              </a:ext>
              <a:ext uri="{C183D7F6-B498-43B3-948B-1728B52AA6E4}">
                <adec:decorative xmlns:adec="http://schemas.microsoft.com/office/drawing/2017/decorative" val="1"/>
              </a:ext>
            </a:extLst>
          </p:cNvPr>
          <p:cNvGrpSpPr/>
          <p:nvPr/>
        </p:nvGrpSpPr>
        <p:grpSpPr>
          <a:xfrm>
            <a:off x="6378082" y="92673"/>
            <a:ext cx="2771954" cy="1151593"/>
            <a:chOff x="6406836" y="6409"/>
            <a:chExt cx="2743200" cy="1237857"/>
          </a:xfrm>
        </p:grpSpPr>
        <p:pic>
          <p:nvPicPr>
            <p:cNvPr id="2" name="Graphic 1">
              <a:extLst>
                <a:ext uri="{FF2B5EF4-FFF2-40B4-BE49-F238E27FC236}">
                  <a16:creationId xmlns:a16="http://schemas.microsoft.com/office/drawing/2014/main" id="{E0179748-9BC7-EEF1-35F1-11D87A76EE2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4812" y="6409"/>
              <a:ext cx="1155392" cy="1049331"/>
            </a:xfrm>
            <a:prstGeom prst="rect">
              <a:avLst/>
            </a:prstGeom>
          </p:spPr>
        </p:pic>
        <p:sp>
          <p:nvSpPr>
            <p:cNvPr id="3" name="TextBox 2">
              <a:extLst>
                <a:ext uri="{FF2B5EF4-FFF2-40B4-BE49-F238E27FC236}">
                  <a16:creationId xmlns:a16="http://schemas.microsoft.com/office/drawing/2014/main" id="{C6247F9B-43C1-CBE6-1723-D00DC5FDC9DF}"/>
                </a:ext>
                <a:ext uri="{C183D7F6-B498-43B3-948B-1728B52AA6E4}">
                  <adec:decorative xmlns:adec="http://schemas.microsoft.com/office/drawing/2017/decorative" val="1"/>
                </a:ext>
              </a:extLst>
            </p:cNvPr>
            <p:cNvSpPr txBox="1"/>
            <p:nvPr/>
          </p:nvSpPr>
          <p:spPr>
            <a:xfrm>
              <a:off x="6406836" y="59793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alibri"/>
                  <a:cs typeface="Calibri"/>
                </a:rPr>
                <a:t>. . .</a:t>
              </a:r>
              <a:r>
                <a:rPr lang="en-US" sz="3600" b="1"/>
                <a:t> </a:t>
              </a:r>
            </a:p>
          </p:txBody>
        </p:sp>
      </p:grpSp>
    </p:spTree>
    <p:extLst>
      <p:ext uri="{BB962C8B-B14F-4D97-AF65-F5344CB8AC3E}">
        <p14:creationId xmlns:p14="http://schemas.microsoft.com/office/powerpoint/2010/main" val="3370899047"/>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2F1B-9837-AE77-DDA8-00F256D340CA}"/>
              </a:ext>
            </a:extLst>
          </p:cNvPr>
          <p:cNvSpPr>
            <a:spLocks noGrp="1"/>
          </p:cNvSpPr>
          <p:nvPr>
            <p:ph type="title"/>
          </p:nvPr>
        </p:nvSpPr>
        <p:spPr/>
        <p:txBody>
          <a:bodyPr/>
          <a:lstStyle/>
          <a:p>
            <a:r>
              <a:rPr lang="en-US" cap="none"/>
              <a:t>Goals And Guiding Questions</a:t>
            </a:r>
            <a:endParaRPr lang="en-US"/>
          </a:p>
        </p:txBody>
      </p:sp>
      <p:sp>
        <p:nvSpPr>
          <p:cNvPr id="3" name="Content Placeholder 2">
            <a:extLst>
              <a:ext uri="{FF2B5EF4-FFF2-40B4-BE49-F238E27FC236}">
                <a16:creationId xmlns:a16="http://schemas.microsoft.com/office/drawing/2014/main" id="{4BE82BF9-8DC8-1BD8-1334-060862DF68E7}"/>
              </a:ext>
            </a:extLst>
          </p:cNvPr>
          <p:cNvSpPr>
            <a:spLocks noGrp="1"/>
          </p:cNvSpPr>
          <p:nvPr>
            <p:ph idx="1"/>
          </p:nvPr>
        </p:nvSpPr>
        <p:spPr>
          <a:xfrm>
            <a:off x="4706910" y="1825625"/>
            <a:ext cx="6646889" cy="4800187"/>
          </a:xfrm>
        </p:spPr>
        <p:txBody>
          <a:bodyPr vert="horz" lIns="91440" tIns="45720" rIns="91440" bIns="45720" rtlCol="0" anchor="t">
            <a:normAutofit/>
          </a:bodyPr>
          <a:lstStyle/>
          <a:p>
            <a:r>
              <a:rPr lang="en-US"/>
              <a:t>Why is taking notes important? </a:t>
            </a:r>
          </a:p>
          <a:p>
            <a:endParaRPr lang="en-US"/>
          </a:p>
          <a:p>
            <a:r>
              <a:rPr lang="en-US"/>
              <a:t>How can I balance taking notes, and paying attention during lectures? </a:t>
            </a:r>
          </a:p>
          <a:p>
            <a:endParaRPr lang="en-US"/>
          </a:p>
          <a:p>
            <a:r>
              <a:rPr lang="en-US"/>
              <a:t>How am I supposed to know what to write down? </a:t>
            </a:r>
          </a:p>
          <a:p>
            <a:endParaRPr lang="en-US"/>
          </a:p>
          <a:p>
            <a:r>
              <a:rPr lang="en-US"/>
              <a:t>How can I take notes in a way that makes sense to me? </a:t>
            </a:r>
          </a:p>
          <a:p>
            <a:endParaRPr lang="en-US"/>
          </a:p>
        </p:txBody>
      </p:sp>
    </p:spTree>
    <p:extLst>
      <p:ext uri="{BB962C8B-B14F-4D97-AF65-F5344CB8AC3E}">
        <p14:creationId xmlns:p14="http://schemas.microsoft.com/office/powerpoint/2010/main" val="1664907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AE7E-6C9E-5721-2615-5055C4DE34D2}"/>
              </a:ext>
            </a:extLst>
          </p:cNvPr>
          <p:cNvSpPr>
            <a:spLocks noGrp="1"/>
          </p:cNvSpPr>
          <p:nvPr>
            <p:ph type="title"/>
          </p:nvPr>
        </p:nvSpPr>
        <p:spPr>
          <a:xfrm>
            <a:off x="5902" y="3648973"/>
            <a:ext cx="10200765" cy="1600200"/>
          </a:xfrm>
        </p:spPr>
        <p:txBody>
          <a:bodyPr>
            <a:noAutofit/>
          </a:bodyPr>
          <a:lstStyle/>
          <a:p>
            <a:r>
              <a:rPr lang="en-US" sz="7200" cap="none" dirty="0"/>
              <a:t>Use An Organizational Structure</a:t>
            </a:r>
            <a:endParaRPr lang="en-US" sz="7200"/>
          </a:p>
        </p:txBody>
      </p:sp>
    </p:spTree>
    <p:extLst>
      <p:ext uri="{BB962C8B-B14F-4D97-AF65-F5344CB8AC3E}">
        <p14:creationId xmlns:p14="http://schemas.microsoft.com/office/powerpoint/2010/main" val="144608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4E90-5A98-6C82-DC42-013590BAA513}"/>
              </a:ext>
            </a:extLst>
          </p:cNvPr>
          <p:cNvSpPr>
            <a:spLocks noGrp="1"/>
          </p:cNvSpPr>
          <p:nvPr>
            <p:ph type="title"/>
          </p:nvPr>
        </p:nvSpPr>
        <p:spPr>
          <a:xfrm>
            <a:off x="839788" y="227162"/>
            <a:ext cx="3845973" cy="1945256"/>
          </a:xfrm>
        </p:spPr>
        <p:txBody>
          <a:bodyPr>
            <a:normAutofit/>
          </a:bodyPr>
          <a:lstStyle/>
          <a:p>
            <a:br>
              <a:rPr lang="en-US"/>
            </a:br>
            <a:r>
              <a:rPr lang="en-US" cap="none"/>
              <a:t>How To Use Organizational Structures?</a:t>
            </a:r>
          </a:p>
        </p:txBody>
      </p:sp>
      <p:sp>
        <p:nvSpPr>
          <p:cNvPr id="3" name="Content Placeholder 2">
            <a:extLst>
              <a:ext uri="{FF2B5EF4-FFF2-40B4-BE49-F238E27FC236}">
                <a16:creationId xmlns:a16="http://schemas.microsoft.com/office/drawing/2014/main" id="{D4877C71-6001-77F8-9764-4A2E1E828BCC}"/>
              </a:ext>
            </a:extLst>
          </p:cNvPr>
          <p:cNvSpPr>
            <a:spLocks noGrp="1"/>
          </p:cNvSpPr>
          <p:nvPr>
            <p:ph idx="1"/>
          </p:nvPr>
        </p:nvSpPr>
        <p:spPr>
          <a:xfrm>
            <a:off x="5240697" y="987426"/>
            <a:ext cx="6172200" cy="3813176"/>
          </a:xfrm>
        </p:spPr>
        <p:txBody>
          <a:bodyPr vert="horz" lIns="91440" tIns="45720" rIns="91440" bIns="45720" rtlCol="0" anchor="t">
            <a:normAutofit/>
          </a:bodyPr>
          <a:lstStyle/>
          <a:p>
            <a:pPr marL="342900" indent="-342900">
              <a:spcBef>
                <a:spcPts val="1200"/>
              </a:spcBef>
              <a:spcAft>
                <a:spcPts val="200"/>
              </a:spcAft>
              <a:buFont typeface="Arial,Sans-Serif" panose="020B0604020202020204" pitchFamily="34" charset="0"/>
            </a:pPr>
            <a:r>
              <a:rPr lang="en-US" dirty="0">
                <a:solidFill>
                  <a:schemeClr val="tx2"/>
                </a:solidFill>
                <a:latin typeface="Corbel"/>
              </a:rPr>
              <a:t>Consider different types of structures</a:t>
            </a:r>
          </a:p>
          <a:p>
            <a:pPr marL="800100" lvl="1" indent="-342900">
              <a:spcBef>
                <a:spcPts val="1200"/>
              </a:spcBef>
              <a:spcAft>
                <a:spcPts val="200"/>
              </a:spcAft>
              <a:buFont typeface="Courier New" panose="020B0604020202020204" pitchFamily="34" charset="0"/>
              <a:buChar char="o"/>
            </a:pPr>
            <a:r>
              <a:rPr lang="en-US" dirty="0">
                <a:solidFill>
                  <a:schemeClr val="tx2"/>
                </a:solidFill>
                <a:latin typeface="Corbel"/>
              </a:rPr>
              <a:t>Outline, Mind Map, Two column, or Cornell</a:t>
            </a:r>
          </a:p>
          <a:p>
            <a:pPr marL="342900" indent="-342900">
              <a:spcBef>
                <a:spcPts val="1200"/>
              </a:spcBef>
              <a:spcAft>
                <a:spcPts val="200"/>
              </a:spcAft>
              <a:buFont typeface="Arial,Sans-Serif" panose="020B0604020202020204" pitchFamily="34" charset="0"/>
            </a:pPr>
            <a:r>
              <a:rPr lang="en-US" dirty="0">
                <a:solidFill>
                  <a:schemeClr val="tx2"/>
                </a:solidFill>
                <a:latin typeface="Corbel"/>
              </a:rPr>
              <a:t>Use anchor points</a:t>
            </a:r>
          </a:p>
          <a:p>
            <a:pPr marL="342900" indent="-342900">
              <a:spcBef>
                <a:spcPts val="1200"/>
              </a:spcBef>
              <a:spcAft>
                <a:spcPts val="200"/>
              </a:spcAft>
              <a:buFont typeface="Arial,Sans-Serif" panose="020B0604020202020204" pitchFamily="34" charset="0"/>
              <a:buChar char="•"/>
            </a:pPr>
            <a:r>
              <a:rPr lang="en-US" dirty="0">
                <a:solidFill>
                  <a:schemeClr val="tx2"/>
                </a:solidFill>
                <a:latin typeface="Corbel"/>
              </a:rPr>
              <a:t>Leave whitespace in your notes</a:t>
            </a:r>
          </a:p>
          <a:p>
            <a:endParaRPr lang="en-US"/>
          </a:p>
        </p:txBody>
      </p:sp>
      <p:pic>
        <p:nvPicPr>
          <p:cNvPr id="7" name="Picture 6" descr="Psychology Notes | School organization notes, Study notes, Organization ...">
            <a:extLst>
              <a:ext uri="{FF2B5EF4-FFF2-40B4-BE49-F238E27FC236}">
                <a16:creationId xmlns:a16="http://schemas.microsoft.com/office/drawing/2014/main" id="{7167A7F0-D4D5-CB45-394E-59F5D16D2969}"/>
              </a:ext>
            </a:extLst>
          </p:cNvPr>
          <p:cNvPicPr>
            <a:picLocks noChangeAspect="1"/>
          </p:cNvPicPr>
          <p:nvPr/>
        </p:nvPicPr>
        <p:blipFill>
          <a:blip r:embed="rId3"/>
          <a:stretch>
            <a:fillRect/>
          </a:stretch>
        </p:blipFill>
        <p:spPr>
          <a:xfrm>
            <a:off x="1000664" y="2390955"/>
            <a:ext cx="3016369" cy="4002656"/>
          </a:xfrm>
          <a:prstGeom prst="rect">
            <a:avLst/>
          </a:prstGeom>
        </p:spPr>
      </p:pic>
    </p:spTree>
    <p:extLst>
      <p:ext uri="{BB962C8B-B14F-4D97-AF65-F5344CB8AC3E}">
        <p14:creationId xmlns:p14="http://schemas.microsoft.com/office/powerpoint/2010/main" val="96586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Information in notes, with main ideas oriented on the left, and details on subsequent lines.">
            <a:extLst>
              <a:ext uri="{FF2B5EF4-FFF2-40B4-BE49-F238E27FC236}">
                <a16:creationId xmlns:a16="http://schemas.microsoft.com/office/drawing/2014/main" id="{AD7E54BD-CB98-E6C9-A832-ACA824F30878}"/>
              </a:ext>
            </a:extLst>
          </p:cNvPr>
          <p:cNvPicPr>
            <a:picLocks noChangeAspect="1"/>
          </p:cNvPicPr>
          <p:nvPr/>
        </p:nvPicPr>
        <p:blipFill>
          <a:blip r:embed="rId3"/>
          <a:stretch>
            <a:fillRect/>
          </a:stretch>
        </p:blipFill>
        <p:spPr>
          <a:xfrm>
            <a:off x="599833" y="498035"/>
            <a:ext cx="4465977" cy="5225480"/>
          </a:xfrm>
          <a:prstGeom prst="rect">
            <a:avLst/>
          </a:prstGeom>
          <a:ln>
            <a:solidFill>
              <a:schemeClr val="tx1"/>
            </a:solidFill>
          </a:ln>
          <a:effectLst>
            <a:outerShdw blurRad="50800" dist="38100" dir="2700000">
              <a:srgbClr val="000000">
                <a:alpha val="40000"/>
              </a:srgbClr>
            </a:outerShdw>
          </a:effectLst>
        </p:spPr>
      </p:pic>
      <p:pic>
        <p:nvPicPr>
          <p:cNvPr id="6" name="Picture 5" descr="Diagram with central circle to indicate main idea, and branching lines to additional circles showing connections">
            <a:extLst>
              <a:ext uri="{FF2B5EF4-FFF2-40B4-BE49-F238E27FC236}">
                <a16:creationId xmlns:a16="http://schemas.microsoft.com/office/drawing/2014/main" id="{7710443C-D655-6713-0687-1DD51B5DA5B8}"/>
              </a:ext>
            </a:extLst>
          </p:cNvPr>
          <p:cNvPicPr>
            <a:picLocks noChangeAspect="1"/>
          </p:cNvPicPr>
          <p:nvPr/>
        </p:nvPicPr>
        <p:blipFill>
          <a:blip r:embed="rId4"/>
          <a:stretch>
            <a:fillRect/>
          </a:stretch>
        </p:blipFill>
        <p:spPr>
          <a:xfrm>
            <a:off x="5691309" y="1391209"/>
            <a:ext cx="5802986" cy="3898573"/>
          </a:xfrm>
          <a:prstGeom prst="rect">
            <a:avLst/>
          </a:prstGeom>
          <a:ln>
            <a:solidFill>
              <a:schemeClr val="tx1"/>
            </a:solidFill>
          </a:ln>
          <a:effectLst>
            <a:outerShdw blurRad="50800" dist="38100" dir="2700000">
              <a:srgbClr val="000000">
                <a:alpha val="40000"/>
              </a:srgbClr>
            </a:outerShdw>
          </a:effectLst>
        </p:spPr>
      </p:pic>
      <p:sp>
        <p:nvSpPr>
          <p:cNvPr id="8" name="TextBox 7">
            <a:extLst>
              <a:ext uri="{FF2B5EF4-FFF2-40B4-BE49-F238E27FC236}">
                <a16:creationId xmlns:a16="http://schemas.microsoft.com/office/drawing/2014/main" id="{BB7D9A51-F277-3032-81F3-2CE4612A7CEE}"/>
              </a:ext>
            </a:extLst>
          </p:cNvPr>
          <p:cNvSpPr txBox="1"/>
          <p:nvPr/>
        </p:nvSpPr>
        <p:spPr>
          <a:xfrm>
            <a:off x="7697164" y="925975"/>
            <a:ext cx="18037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Mind Map</a:t>
            </a:r>
          </a:p>
        </p:txBody>
      </p:sp>
      <p:sp>
        <p:nvSpPr>
          <p:cNvPr id="2" name="Title 1">
            <a:extLst>
              <a:ext uri="{FF2B5EF4-FFF2-40B4-BE49-F238E27FC236}">
                <a16:creationId xmlns:a16="http://schemas.microsoft.com/office/drawing/2014/main" id="{B123AEFE-3407-03F8-62CE-2EAFB94E9188}"/>
              </a:ext>
            </a:extLst>
          </p:cNvPr>
          <p:cNvSpPr>
            <a:spLocks noGrp="1"/>
          </p:cNvSpPr>
          <p:nvPr>
            <p:ph type="title"/>
          </p:nvPr>
        </p:nvSpPr>
        <p:spPr>
          <a:xfrm>
            <a:off x="839788" y="-1600200"/>
            <a:ext cx="7588296" cy="1600200"/>
          </a:xfrm>
        </p:spPr>
        <p:txBody>
          <a:bodyPr vert="horz" lIns="91440" tIns="45720" rIns="91440" bIns="45720" rtlCol="0" anchor="b">
            <a:normAutofit/>
          </a:bodyPr>
          <a:lstStyle/>
          <a:p>
            <a:r>
              <a:rPr lang="en-US" dirty="0"/>
              <a:t>Examples of Note taking structure</a:t>
            </a:r>
          </a:p>
        </p:txBody>
      </p:sp>
    </p:spTree>
    <p:extLst>
      <p:ext uri="{BB962C8B-B14F-4D97-AF65-F5344CB8AC3E}">
        <p14:creationId xmlns:p14="http://schemas.microsoft.com/office/powerpoint/2010/main" val="76888502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C2453B-CEAE-AF87-14E3-F9D3A12E7937}"/>
            </a:ext>
          </a:extLst>
        </p:cNvPr>
        <p:cNvGrpSpPr/>
        <p:nvPr/>
      </p:nvGrpSpPr>
      <p:grpSpPr>
        <a:xfrm>
          <a:off x="0" y="0"/>
          <a:ext cx="0" cy="0"/>
          <a:chOff x="0" y="0"/>
          <a:chExt cx="0" cy="0"/>
        </a:xfrm>
      </p:grpSpPr>
      <p:pic>
        <p:nvPicPr>
          <p:cNvPr id="2" name="Picture 1" descr="Digital version of a mind map, with central circle to indicate main ideas and branching lines showing connections.">
            <a:extLst>
              <a:ext uri="{FF2B5EF4-FFF2-40B4-BE49-F238E27FC236}">
                <a16:creationId xmlns:a16="http://schemas.microsoft.com/office/drawing/2014/main" id="{32E504A8-A9AA-27F5-B7D4-5A27FEBCF2D2}"/>
              </a:ext>
            </a:extLst>
          </p:cNvPr>
          <p:cNvPicPr>
            <a:picLocks noChangeAspect="1"/>
          </p:cNvPicPr>
          <p:nvPr/>
        </p:nvPicPr>
        <p:blipFill>
          <a:blip r:embed="rId3"/>
          <a:stretch>
            <a:fillRect/>
          </a:stretch>
        </p:blipFill>
        <p:spPr>
          <a:xfrm>
            <a:off x="1763889" y="822003"/>
            <a:ext cx="8678332" cy="5129325"/>
          </a:xfrm>
          <a:prstGeom prst="rect">
            <a:avLst/>
          </a:prstGeom>
          <a:effectLst>
            <a:outerShdw blurRad="50800" dist="38100" dir="2700000">
              <a:srgbClr val="000000">
                <a:alpha val="40000"/>
              </a:srgbClr>
            </a:outerShdw>
          </a:effectLst>
        </p:spPr>
      </p:pic>
      <p:sp>
        <p:nvSpPr>
          <p:cNvPr id="5" name="TextBox 4">
            <a:extLst>
              <a:ext uri="{FF2B5EF4-FFF2-40B4-BE49-F238E27FC236}">
                <a16:creationId xmlns:a16="http://schemas.microsoft.com/office/drawing/2014/main" id="{A2FE7B66-5DFE-6B80-5898-499784EF73B3}"/>
              </a:ext>
            </a:extLst>
          </p:cNvPr>
          <p:cNvSpPr txBox="1"/>
          <p:nvPr/>
        </p:nvSpPr>
        <p:spPr>
          <a:xfrm>
            <a:off x="4733831" y="163976"/>
            <a:ext cx="273505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Mindmup.com</a:t>
            </a:r>
          </a:p>
        </p:txBody>
      </p:sp>
      <p:sp>
        <p:nvSpPr>
          <p:cNvPr id="3" name="Title 2">
            <a:extLst>
              <a:ext uri="{FF2B5EF4-FFF2-40B4-BE49-F238E27FC236}">
                <a16:creationId xmlns:a16="http://schemas.microsoft.com/office/drawing/2014/main" id="{C82FED92-9697-E4E0-46C3-2B8008D0EEA5}"/>
              </a:ext>
            </a:extLst>
          </p:cNvPr>
          <p:cNvSpPr>
            <a:spLocks noGrp="1"/>
          </p:cNvSpPr>
          <p:nvPr>
            <p:ph type="title"/>
          </p:nvPr>
        </p:nvSpPr>
        <p:spPr>
          <a:xfrm>
            <a:off x="839788" y="-1600200"/>
            <a:ext cx="3932237" cy="1600200"/>
          </a:xfrm>
        </p:spPr>
        <p:txBody>
          <a:bodyPr vert="horz" lIns="91440" tIns="45720" rIns="91440" bIns="45720" rtlCol="0" anchor="b">
            <a:normAutofit/>
          </a:bodyPr>
          <a:lstStyle/>
          <a:p>
            <a:r>
              <a:rPr lang="en-US" dirty="0"/>
              <a:t>Online </a:t>
            </a:r>
            <a:r>
              <a:rPr lang="en-US" dirty="0" err="1"/>
              <a:t>mindmap</a:t>
            </a:r>
            <a:r>
              <a:rPr lang="en-US" dirty="0"/>
              <a:t> software example</a:t>
            </a:r>
          </a:p>
        </p:txBody>
      </p:sp>
    </p:spTree>
    <p:extLst>
      <p:ext uri="{BB962C8B-B14F-4D97-AF65-F5344CB8AC3E}">
        <p14:creationId xmlns:p14="http://schemas.microsoft.com/office/powerpoint/2010/main" val="276849152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tes with information divided between two sides of page; main ideas on left, and details on right.  ">
            <a:extLst>
              <a:ext uri="{FF2B5EF4-FFF2-40B4-BE49-F238E27FC236}">
                <a16:creationId xmlns:a16="http://schemas.microsoft.com/office/drawing/2014/main" id="{605120E4-9416-58B9-4C50-70B626A0B340}"/>
              </a:ext>
            </a:extLst>
          </p:cNvPr>
          <p:cNvPicPr>
            <a:picLocks noChangeAspect="1"/>
          </p:cNvPicPr>
          <p:nvPr/>
        </p:nvPicPr>
        <p:blipFill>
          <a:blip r:embed="rId3"/>
          <a:stretch>
            <a:fillRect/>
          </a:stretch>
        </p:blipFill>
        <p:spPr>
          <a:xfrm>
            <a:off x="1150894" y="890596"/>
            <a:ext cx="4621192" cy="3656876"/>
          </a:xfrm>
          <a:prstGeom prst="rect">
            <a:avLst/>
          </a:prstGeom>
        </p:spPr>
      </p:pic>
      <p:pic>
        <p:nvPicPr>
          <p:cNvPr id="6" name="Picture 5" descr="Page divided into 3 main sections, one for recording information, one for writing questions, and one for summarizing. ">
            <a:extLst>
              <a:ext uri="{FF2B5EF4-FFF2-40B4-BE49-F238E27FC236}">
                <a16:creationId xmlns:a16="http://schemas.microsoft.com/office/drawing/2014/main" id="{55174C4E-36CD-67F1-62DA-ED1F523941B0}"/>
              </a:ext>
            </a:extLst>
          </p:cNvPr>
          <p:cNvPicPr>
            <a:picLocks noChangeAspect="1"/>
          </p:cNvPicPr>
          <p:nvPr/>
        </p:nvPicPr>
        <p:blipFill>
          <a:blip r:embed="rId4"/>
          <a:stretch>
            <a:fillRect/>
          </a:stretch>
        </p:blipFill>
        <p:spPr>
          <a:xfrm>
            <a:off x="6761065" y="886748"/>
            <a:ext cx="3736331" cy="4979163"/>
          </a:xfrm>
          <a:prstGeom prst="rect">
            <a:avLst/>
          </a:prstGeom>
        </p:spPr>
      </p:pic>
      <p:sp>
        <p:nvSpPr>
          <p:cNvPr id="8" name="TextBox 7">
            <a:extLst>
              <a:ext uri="{FF2B5EF4-FFF2-40B4-BE49-F238E27FC236}">
                <a16:creationId xmlns:a16="http://schemas.microsoft.com/office/drawing/2014/main" id="{0F4E3C97-2B71-6AC6-5990-829E08E60CC6}"/>
              </a:ext>
            </a:extLst>
          </p:cNvPr>
          <p:cNvSpPr txBox="1"/>
          <p:nvPr/>
        </p:nvSpPr>
        <p:spPr>
          <a:xfrm>
            <a:off x="2488557" y="424405"/>
            <a:ext cx="19387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Two Column </a:t>
            </a:r>
            <a:endParaRPr lang="en-US"/>
          </a:p>
        </p:txBody>
      </p:sp>
      <p:sp>
        <p:nvSpPr>
          <p:cNvPr id="10" name="TextBox 9">
            <a:extLst>
              <a:ext uri="{FF2B5EF4-FFF2-40B4-BE49-F238E27FC236}">
                <a16:creationId xmlns:a16="http://schemas.microsoft.com/office/drawing/2014/main" id="{ED6BEC51-7552-1929-60DC-1CFD7879C3C6}"/>
              </a:ext>
            </a:extLst>
          </p:cNvPr>
          <p:cNvSpPr txBox="1"/>
          <p:nvPr/>
        </p:nvSpPr>
        <p:spPr>
          <a:xfrm>
            <a:off x="7552480" y="424406"/>
            <a:ext cx="21509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Cornell Notes</a:t>
            </a:r>
            <a:endParaRPr lang="en-US"/>
          </a:p>
        </p:txBody>
      </p:sp>
      <p:sp>
        <p:nvSpPr>
          <p:cNvPr id="2" name="Title 1">
            <a:extLst>
              <a:ext uri="{FF2B5EF4-FFF2-40B4-BE49-F238E27FC236}">
                <a16:creationId xmlns:a16="http://schemas.microsoft.com/office/drawing/2014/main" id="{46846366-8F59-C0F0-2940-393E5711B7B8}"/>
              </a:ext>
            </a:extLst>
          </p:cNvPr>
          <p:cNvSpPr>
            <a:spLocks noGrp="1"/>
          </p:cNvSpPr>
          <p:nvPr>
            <p:ph type="title"/>
          </p:nvPr>
        </p:nvSpPr>
        <p:spPr>
          <a:xfrm>
            <a:off x="839788" y="-1600200"/>
            <a:ext cx="3932237" cy="1600200"/>
          </a:xfrm>
        </p:spPr>
        <p:txBody>
          <a:bodyPr vert="horz" lIns="91440" tIns="45720" rIns="91440" bIns="45720" rtlCol="0" anchor="b">
            <a:normAutofit fontScale="90000"/>
          </a:bodyPr>
          <a:lstStyle/>
          <a:p>
            <a:r>
              <a:rPr lang="en-US" dirty="0"/>
              <a:t>Additional examples of notetaking organization systems</a:t>
            </a:r>
          </a:p>
        </p:txBody>
      </p:sp>
    </p:spTree>
    <p:extLst>
      <p:ext uri="{BB962C8B-B14F-4D97-AF65-F5344CB8AC3E}">
        <p14:creationId xmlns:p14="http://schemas.microsoft.com/office/powerpoint/2010/main" val="413815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AE7E-6C9E-5721-2615-5055C4DE34D2}"/>
              </a:ext>
            </a:extLst>
          </p:cNvPr>
          <p:cNvSpPr>
            <a:spLocks noGrp="1"/>
          </p:cNvSpPr>
          <p:nvPr>
            <p:ph type="title"/>
          </p:nvPr>
        </p:nvSpPr>
        <p:spPr>
          <a:xfrm>
            <a:off x="443978" y="1377871"/>
            <a:ext cx="10215142" cy="3656162"/>
          </a:xfrm>
        </p:spPr>
        <p:txBody>
          <a:bodyPr>
            <a:normAutofit/>
          </a:bodyPr>
          <a:lstStyle/>
          <a:p>
            <a:r>
              <a:rPr lang="en-US" sz="7200" cap="none"/>
              <a:t>Don't Write         Everything Down</a:t>
            </a:r>
          </a:p>
        </p:txBody>
      </p:sp>
    </p:spTree>
    <p:extLst>
      <p:ext uri="{BB962C8B-B14F-4D97-AF65-F5344CB8AC3E}">
        <p14:creationId xmlns:p14="http://schemas.microsoft.com/office/powerpoint/2010/main" val="1836016059"/>
      </p:ext>
    </p:extLst>
  </p:cSld>
  <p:clrMapOvr>
    <a:masterClrMapping/>
  </p:clrMapOvr>
</p:sld>
</file>

<file path=ppt/theme/theme1.xml><?xml version="1.0" encoding="utf-8"?>
<a:theme xmlns:a="http://schemas.openxmlformats.org/drawingml/2006/main" name="Office Theme">
  <a:themeElements>
    <a:clrScheme name="Hood College Brand Colors 2024">
      <a:dk1>
        <a:srgbClr val="132E53"/>
      </a:dk1>
      <a:lt1>
        <a:srgbClr val="FFFFFF"/>
      </a:lt1>
      <a:dk2>
        <a:srgbClr val="0E2841"/>
      </a:dk2>
      <a:lt2>
        <a:srgbClr val="E8E8E8"/>
      </a:lt2>
      <a:accent1>
        <a:srgbClr val="A3A6A3"/>
      </a:accent1>
      <a:accent2>
        <a:srgbClr val="03B7DD"/>
      </a:accent2>
      <a:accent3>
        <a:srgbClr val="F7E200"/>
      </a:accent3>
      <a:accent4>
        <a:srgbClr val="00FFFF"/>
      </a:accent4>
      <a:accent5>
        <a:srgbClr val="132E53"/>
      </a:accent5>
      <a:accent6>
        <a:srgbClr val="03B7DD"/>
      </a:accent6>
      <a:hlink>
        <a:srgbClr val="145BB6"/>
      </a:hlink>
      <a:folHlink>
        <a:srgbClr val="23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od College PPT Template_Master_2024" id="{265A507F-9E1D-7B4F-B20F-51F27323DA93}" vid="{D45993E0-DF5C-4040-BAA4-8DC8AD2C8DCD}"/>
    </a:ext>
  </a:extLst>
</a:theme>
</file>

<file path=ppt/theme/theme10.xml><?xml version="1.0" encoding="utf-8"?>
<a:theme xmlns:a="http://schemas.openxmlformats.org/drawingml/2006/main" name="6_Custom Design">
  <a:themeElements>
    <a:clrScheme name="Hood College Brand Colors 2024">
      <a:dk1>
        <a:srgbClr val="132E53"/>
      </a:dk1>
      <a:lt1>
        <a:srgbClr val="FFFFFF"/>
      </a:lt1>
      <a:dk2>
        <a:srgbClr val="0E2841"/>
      </a:dk2>
      <a:lt2>
        <a:srgbClr val="E8E8E8"/>
      </a:lt2>
      <a:accent1>
        <a:srgbClr val="A3A6A3"/>
      </a:accent1>
      <a:accent2>
        <a:srgbClr val="03B7DD"/>
      </a:accent2>
      <a:accent3>
        <a:srgbClr val="F7E200"/>
      </a:accent3>
      <a:accent4>
        <a:srgbClr val="00FFFF"/>
      </a:accent4>
      <a:accent5>
        <a:srgbClr val="132E53"/>
      </a:accent5>
      <a:accent6>
        <a:srgbClr val="03B7DD"/>
      </a:accent6>
      <a:hlink>
        <a:srgbClr val="145BB6"/>
      </a:hlink>
      <a:folHlink>
        <a:srgbClr val="23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od College PPT Template_Master_2024" id="{265A507F-9E1D-7B4F-B20F-51F27323DA93}" vid="{5C024A86-2D8F-894A-84B8-FC55C4C6BFB1}"/>
    </a:ext>
  </a:extLst>
</a:theme>
</file>

<file path=ppt/theme/theme11.xml><?xml version="1.0" encoding="utf-8"?>
<a:theme xmlns:a="http://schemas.openxmlformats.org/drawingml/2006/main" name="7_Custom Design">
  <a:themeElements>
    <a:clrScheme name="Hood College Brand Colors 2024">
      <a:dk1>
        <a:srgbClr val="132E53"/>
      </a:dk1>
      <a:lt1>
        <a:srgbClr val="FFFFFF"/>
      </a:lt1>
      <a:dk2>
        <a:srgbClr val="0E2841"/>
      </a:dk2>
      <a:lt2>
        <a:srgbClr val="E8E8E8"/>
      </a:lt2>
      <a:accent1>
        <a:srgbClr val="A3A6A3"/>
      </a:accent1>
      <a:accent2>
        <a:srgbClr val="03B7DD"/>
      </a:accent2>
      <a:accent3>
        <a:srgbClr val="F7E200"/>
      </a:accent3>
      <a:accent4>
        <a:srgbClr val="00FFFF"/>
      </a:accent4>
      <a:accent5>
        <a:srgbClr val="132E53"/>
      </a:accent5>
      <a:accent6>
        <a:srgbClr val="03B7DD"/>
      </a:accent6>
      <a:hlink>
        <a:srgbClr val="145BB6"/>
      </a:hlink>
      <a:folHlink>
        <a:srgbClr val="23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od College PPT Template_Master_2024" id="{265A507F-9E1D-7B4F-B20F-51F27323DA93}" vid="{8E97FD1F-59D1-E440-B917-BE4F725DCED7}"/>
    </a:ext>
  </a:extLst>
</a:theme>
</file>

<file path=ppt/theme/theme12.xml><?xml version="1.0" encoding="utf-8"?>
<a:theme xmlns:a="http://schemas.openxmlformats.org/drawingml/2006/main" name="8_Custom Design">
  <a:themeElements>
    <a:clrScheme name="Hood College Brand Colors 2024">
      <a:dk1>
        <a:srgbClr val="132E53"/>
      </a:dk1>
      <a:lt1>
        <a:srgbClr val="FFFFFF"/>
      </a:lt1>
      <a:dk2>
        <a:srgbClr val="0E2841"/>
      </a:dk2>
      <a:lt2>
        <a:srgbClr val="E8E8E8"/>
      </a:lt2>
      <a:accent1>
        <a:srgbClr val="A3A6A3"/>
      </a:accent1>
      <a:accent2>
        <a:srgbClr val="03B7DD"/>
      </a:accent2>
      <a:accent3>
        <a:srgbClr val="F7E200"/>
      </a:accent3>
      <a:accent4>
        <a:srgbClr val="00FFFF"/>
      </a:accent4>
      <a:accent5>
        <a:srgbClr val="132E53"/>
      </a:accent5>
      <a:accent6>
        <a:srgbClr val="03B7DD"/>
      </a:accent6>
      <a:hlink>
        <a:srgbClr val="145BB6"/>
      </a:hlink>
      <a:folHlink>
        <a:srgbClr val="23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od College PPT Template_Master_2024" id="{265A507F-9E1D-7B4F-B20F-51F27323DA93}" vid="{5C171AA2-50D5-C140-A40F-2289F5F82FD5}"/>
    </a:ext>
  </a:extLst>
</a:theme>
</file>

<file path=ppt/theme/theme13.xml><?xml version="1.0" encoding="utf-8"?>
<a:theme xmlns:a="http://schemas.openxmlformats.org/drawingml/2006/main" name="9_Custom Design">
  <a:themeElements>
    <a:clrScheme name="Hood College Brand Colors 2024">
      <a:dk1>
        <a:srgbClr val="132E53"/>
      </a:dk1>
      <a:lt1>
        <a:srgbClr val="FFFFFF"/>
      </a:lt1>
      <a:dk2>
        <a:srgbClr val="0E2841"/>
      </a:dk2>
      <a:lt2>
        <a:srgbClr val="E8E8E8"/>
      </a:lt2>
      <a:accent1>
        <a:srgbClr val="A3A6A3"/>
      </a:accent1>
      <a:accent2>
        <a:srgbClr val="03B7DD"/>
      </a:accent2>
      <a:accent3>
        <a:srgbClr val="F7E200"/>
      </a:accent3>
      <a:accent4>
        <a:srgbClr val="00FFFF"/>
      </a:accent4>
      <a:accent5>
        <a:srgbClr val="132E53"/>
      </a:accent5>
      <a:accent6>
        <a:srgbClr val="03B7DD"/>
      </a:accent6>
      <a:hlink>
        <a:srgbClr val="145BB6"/>
      </a:hlink>
      <a:folHlink>
        <a:srgbClr val="23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od College PPT Template_Master_2024" id="{265A507F-9E1D-7B4F-B20F-51F27323DA93}" vid="{1AD1085D-7430-6040-A2B2-E381752163AF}"/>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Custom Design">
  <a:themeElements>
    <a:clrScheme name="Hood College 2024">
      <a:dk1>
        <a:srgbClr val="132E53"/>
      </a:dk1>
      <a:lt1>
        <a:srgbClr val="FFFFFF"/>
      </a:lt1>
      <a:dk2>
        <a:srgbClr val="0E2841"/>
      </a:dk2>
      <a:lt2>
        <a:srgbClr val="E8E8E8"/>
      </a:lt2>
      <a:accent1>
        <a:srgbClr val="A3A6A3"/>
      </a:accent1>
      <a:accent2>
        <a:srgbClr val="03B7DD"/>
      </a:accent2>
      <a:accent3>
        <a:srgbClr val="F7E200"/>
      </a:accent3>
      <a:accent4>
        <a:srgbClr val="00FFFF"/>
      </a:accent4>
      <a:accent5>
        <a:srgbClr val="132E53"/>
      </a:accent5>
      <a:accent6>
        <a:srgbClr val="03B7DD"/>
      </a:accent6>
      <a:hlink>
        <a:srgbClr val="145BB6"/>
      </a:hlink>
      <a:folHlink>
        <a:srgbClr val="23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od College PPT Template_Master_2024" id="{265A507F-9E1D-7B4F-B20F-51F27323DA93}" vid="{EAA25B53-6179-674C-8A74-2EF74B349693}"/>
    </a:ext>
  </a:extLst>
</a:theme>
</file>

<file path=ppt/theme/theme3.xml><?xml version="1.0" encoding="utf-8"?>
<a:theme xmlns:a="http://schemas.openxmlformats.org/drawingml/2006/main" name="1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od College PPT Template_Master_2024" id="{265A507F-9E1D-7B4F-B20F-51F27323DA93}" vid="{94CB7D8B-E7B0-854C-912E-C88793DECFC7}"/>
    </a:ext>
  </a:extLst>
</a:theme>
</file>

<file path=ppt/theme/theme4.xml><?xml version="1.0" encoding="utf-8"?>
<a:theme xmlns:a="http://schemas.openxmlformats.org/drawingml/2006/main" name="11_Custom Design">
  <a:themeElements>
    <a:clrScheme name="Hood College 2024">
      <a:dk1>
        <a:srgbClr val="132E53"/>
      </a:dk1>
      <a:lt1>
        <a:srgbClr val="FFFFFF"/>
      </a:lt1>
      <a:dk2>
        <a:srgbClr val="0E2841"/>
      </a:dk2>
      <a:lt2>
        <a:srgbClr val="E8E8E8"/>
      </a:lt2>
      <a:accent1>
        <a:srgbClr val="A3A6A3"/>
      </a:accent1>
      <a:accent2>
        <a:srgbClr val="03B7DD"/>
      </a:accent2>
      <a:accent3>
        <a:srgbClr val="F7E200"/>
      </a:accent3>
      <a:accent4>
        <a:srgbClr val="00FFFF"/>
      </a:accent4>
      <a:accent5>
        <a:srgbClr val="132E53"/>
      </a:accent5>
      <a:accent6>
        <a:srgbClr val="03B7DD"/>
      </a:accent6>
      <a:hlink>
        <a:srgbClr val="145BB6"/>
      </a:hlink>
      <a:folHlink>
        <a:srgbClr val="23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od College PPT Template_Master_2024" id="{265A507F-9E1D-7B4F-B20F-51F27323DA93}" vid="{B05CBA6F-9E54-6040-BE09-A7F19F0B1703}"/>
    </a:ext>
  </a:extLst>
</a:theme>
</file>

<file path=ppt/theme/theme5.xml><?xml version="1.0" encoding="utf-8"?>
<a:theme xmlns:a="http://schemas.openxmlformats.org/drawingml/2006/main" name="1_Custom Design">
  <a:themeElements>
    <a:clrScheme name="Hood College Brand Colors 2024">
      <a:dk1>
        <a:srgbClr val="132E53"/>
      </a:dk1>
      <a:lt1>
        <a:srgbClr val="FFFFFF"/>
      </a:lt1>
      <a:dk2>
        <a:srgbClr val="0E2841"/>
      </a:dk2>
      <a:lt2>
        <a:srgbClr val="E8E8E8"/>
      </a:lt2>
      <a:accent1>
        <a:srgbClr val="A3A6A3"/>
      </a:accent1>
      <a:accent2>
        <a:srgbClr val="03B7DD"/>
      </a:accent2>
      <a:accent3>
        <a:srgbClr val="F7E200"/>
      </a:accent3>
      <a:accent4>
        <a:srgbClr val="00FFFF"/>
      </a:accent4>
      <a:accent5>
        <a:srgbClr val="132E53"/>
      </a:accent5>
      <a:accent6>
        <a:srgbClr val="03B7DD"/>
      </a:accent6>
      <a:hlink>
        <a:srgbClr val="145BB6"/>
      </a:hlink>
      <a:folHlink>
        <a:srgbClr val="23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od College PPT Template_Master_2024" id="{265A507F-9E1D-7B4F-B20F-51F27323DA93}" vid="{2C1981FB-CD2F-7641-A1F4-5C5FC15919B8}"/>
    </a:ext>
  </a:extLst>
</a:theme>
</file>

<file path=ppt/theme/theme6.xml><?xml version="1.0" encoding="utf-8"?>
<a:theme xmlns:a="http://schemas.openxmlformats.org/drawingml/2006/main" name="2_Custom Design">
  <a:themeElements>
    <a:clrScheme name="Hood College Brand Colors 2024">
      <a:dk1>
        <a:srgbClr val="132E53"/>
      </a:dk1>
      <a:lt1>
        <a:srgbClr val="FFFFFF"/>
      </a:lt1>
      <a:dk2>
        <a:srgbClr val="0E2841"/>
      </a:dk2>
      <a:lt2>
        <a:srgbClr val="E8E8E8"/>
      </a:lt2>
      <a:accent1>
        <a:srgbClr val="A3A6A3"/>
      </a:accent1>
      <a:accent2>
        <a:srgbClr val="03B7DD"/>
      </a:accent2>
      <a:accent3>
        <a:srgbClr val="F7E200"/>
      </a:accent3>
      <a:accent4>
        <a:srgbClr val="00FFFF"/>
      </a:accent4>
      <a:accent5>
        <a:srgbClr val="132E53"/>
      </a:accent5>
      <a:accent6>
        <a:srgbClr val="03B7DD"/>
      </a:accent6>
      <a:hlink>
        <a:srgbClr val="145BB6"/>
      </a:hlink>
      <a:folHlink>
        <a:srgbClr val="23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od College PPT Template_Master_2024" id="{265A507F-9E1D-7B4F-B20F-51F27323DA93}" vid="{139E0147-8E92-724E-A36B-ACA12F5652B0}"/>
    </a:ext>
  </a:extLst>
</a:theme>
</file>

<file path=ppt/theme/theme7.xml><?xml version="1.0" encoding="utf-8"?>
<a:theme xmlns:a="http://schemas.openxmlformats.org/drawingml/2006/main" name="3_Custom Design">
  <a:themeElements>
    <a:clrScheme name="Hood College Brand Colors 2024">
      <a:dk1>
        <a:srgbClr val="132E53"/>
      </a:dk1>
      <a:lt1>
        <a:srgbClr val="FFFFFF"/>
      </a:lt1>
      <a:dk2>
        <a:srgbClr val="0E2841"/>
      </a:dk2>
      <a:lt2>
        <a:srgbClr val="E8E8E8"/>
      </a:lt2>
      <a:accent1>
        <a:srgbClr val="A3A6A3"/>
      </a:accent1>
      <a:accent2>
        <a:srgbClr val="03B7DD"/>
      </a:accent2>
      <a:accent3>
        <a:srgbClr val="F7E200"/>
      </a:accent3>
      <a:accent4>
        <a:srgbClr val="00FFFF"/>
      </a:accent4>
      <a:accent5>
        <a:srgbClr val="132E53"/>
      </a:accent5>
      <a:accent6>
        <a:srgbClr val="03B7DD"/>
      </a:accent6>
      <a:hlink>
        <a:srgbClr val="145BB6"/>
      </a:hlink>
      <a:folHlink>
        <a:srgbClr val="23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od College PPT Template_Master_2024" id="{265A507F-9E1D-7B4F-B20F-51F27323DA93}" vid="{93F7237C-EB42-744F-AA75-ED61C22D43E7}"/>
    </a:ext>
  </a:extLst>
</a:theme>
</file>

<file path=ppt/theme/theme8.xml><?xml version="1.0" encoding="utf-8"?>
<a:theme xmlns:a="http://schemas.openxmlformats.org/drawingml/2006/main" name="4_Custom Design">
  <a:themeElements>
    <a:clrScheme name="Hood College Brand Colors 2024">
      <a:dk1>
        <a:srgbClr val="132E53"/>
      </a:dk1>
      <a:lt1>
        <a:srgbClr val="FFFFFF"/>
      </a:lt1>
      <a:dk2>
        <a:srgbClr val="0E2841"/>
      </a:dk2>
      <a:lt2>
        <a:srgbClr val="E8E8E8"/>
      </a:lt2>
      <a:accent1>
        <a:srgbClr val="A3A6A3"/>
      </a:accent1>
      <a:accent2>
        <a:srgbClr val="03B7DD"/>
      </a:accent2>
      <a:accent3>
        <a:srgbClr val="F7E200"/>
      </a:accent3>
      <a:accent4>
        <a:srgbClr val="00FFFF"/>
      </a:accent4>
      <a:accent5>
        <a:srgbClr val="132E53"/>
      </a:accent5>
      <a:accent6>
        <a:srgbClr val="03B7DD"/>
      </a:accent6>
      <a:hlink>
        <a:srgbClr val="145BB6"/>
      </a:hlink>
      <a:folHlink>
        <a:srgbClr val="23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od College PPT Template_Master_2024" id="{265A507F-9E1D-7B4F-B20F-51F27323DA93}" vid="{81034E83-F456-B149-9F93-04E3ED48964B}"/>
    </a:ext>
  </a:extLst>
</a:theme>
</file>

<file path=ppt/theme/theme9.xml><?xml version="1.0" encoding="utf-8"?>
<a:theme xmlns:a="http://schemas.openxmlformats.org/drawingml/2006/main" name="5_Custom Design">
  <a:themeElements>
    <a:clrScheme name="Hood College Brand Colors 2024">
      <a:dk1>
        <a:srgbClr val="132E53"/>
      </a:dk1>
      <a:lt1>
        <a:srgbClr val="FFFFFF"/>
      </a:lt1>
      <a:dk2>
        <a:srgbClr val="0E2841"/>
      </a:dk2>
      <a:lt2>
        <a:srgbClr val="E8E8E8"/>
      </a:lt2>
      <a:accent1>
        <a:srgbClr val="A3A6A3"/>
      </a:accent1>
      <a:accent2>
        <a:srgbClr val="03B7DD"/>
      </a:accent2>
      <a:accent3>
        <a:srgbClr val="F7E200"/>
      </a:accent3>
      <a:accent4>
        <a:srgbClr val="00FFFF"/>
      </a:accent4>
      <a:accent5>
        <a:srgbClr val="132E53"/>
      </a:accent5>
      <a:accent6>
        <a:srgbClr val="03B7DD"/>
      </a:accent6>
      <a:hlink>
        <a:srgbClr val="145BB6"/>
      </a:hlink>
      <a:folHlink>
        <a:srgbClr val="23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od College PPT Template_Master_2024" id="{265A507F-9E1D-7B4F-B20F-51F27323DA93}" vid="{50504EB2-3605-BF46-83B1-71F9C5D363E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EF1E97FD428499C030C8DB25A6DCF" ma:contentTypeVersion="8" ma:contentTypeDescription="Create a new document." ma:contentTypeScope="" ma:versionID="71dc4e3c22a36cca64e54a6b9318cf02">
  <xsd:schema xmlns:xsd="http://www.w3.org/2001/XMLSchema" xmlns:xs="http://www.w3.org/2001/XMLSchema" xmlns:p="http://schemas.microsoft.com/office/2006/metadata/properties" xmlns:ns2="3d032d66-aa2e-480c-badc-d9cb1eb682da" targetNamespace="http://schemas.microsoft.com/office/2006/metadata/properties" ma:root="true" ma:fieldsID="7711ab965b5a74248b6e6a56ee2d43ec" ns2:_="">
    <xsd:import namespace="3d032d66-aa2e-480c-badc-d9cb1eb682d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032d66-aa2e-480c-badc-d9cb1eb682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CEBAB5-D8D8-4DF2-A3AF-9873D1BC1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032d66-aa2e-480c-badc-d9cb1eb682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3EAA95-5307-4859-B36F-DC770FCC1BFF}">
  <ds:schemaRefs>
    <ds:schemaRef ds:uri="http://schemas.microsoft.com/sharepoint/v3/contenttype/forms"/>
  </ds:schemaRefs>
</ds:datastoreItem>
</file>

<file path=customXml/itemProps3.xml><?xml version="1.0" encoding="utf-8"?>
<ds:datastoreItem xmlns:ds="http://schemas.openxmlformats.org/officeDocument/2006/customXml" ds:itemID="{AB70A03D-C37D-4732-B251-D67C16955F4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Slides>
  <Notes>13</Notes>
  <HiddenSlides>0</HiddenSlides>
  <ScaleCrop>false</ScaleCrop>
  <HeadingPairs>
    <vt:vector size="4" baseType="variant">
      <vt:variant>
        <vt:lpstr>Theme</vt:lpstr>
      </vt:variant>
      <vt:variant>
        <vt:i4>13</vt:i4>
      </vt:variant>
      <vt:variant>
        <vt:lpstr>Slide Titles</vt:lpstr>
      </vt:variant>
      <vt:variant>
        <vt:i4>13</vt:i4>
      </vt:variant>
    </vt:vector>
  </HeadingPairs>
  <TitlesOfParts>
    <vt:vector size="26" baseType="lpstr">
      <vt:lpstr>Office Theme</vt:lpstr>
      <vt:lpstr>10_Custom Design</vt:lpstr>
      <vt:lpstr>12_Custom Design</vt:lpstr>
      <vt:lpstr>11_Custom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Effective Notes, Effective Learning: Strategies for Success</vt:lpstr>
      <vt:lpstr>Reflection Exercise</vt:lpstr>
      <vt:lpstr>Goals And Guiding Questions</vt:lpstr>
      <vt:lpstr>Use An Organizational Structure</vt:lpstr>
      <vt:lpstr> How To Use Organizational Structures?</vt:lpstr>
      <vt:lpstr>Examples of Note taking structure</vt:lpstr>
      <vt:lpstr>Online mindmap software example</vt:lpstr>
      <vt:lpstr>Additional examples of notetaking organization systems</vt:lpstr>
      <vt:lpstr>Don't Write         Everything Down</vt:lpstr>
      <vt:lpstr> Writing Down Just the Key Details</vt:lpstr>
      <vt:lpstr>Use Note taking Tools</vt:lpstr>
      <vt:lpstr>Different Note Taking Tools</vt:lpstr>
      <vt:lpstr>Wrap up / Closing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Rohwer, Renee</dc:creator>
  <cp:revision>439</cp:revision>
  <dcterms:created xsi:type="dcterms:W3CDTF">2024-10-09T15:43:58Z</dcterms:created>
  <dcterms:modified xsi:type="dcterms:W3CDTF">2025-03-03T15:17:15Z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0x0101009B2EF1E97FD428499C030C8DB25A6DCF</vt:lpwstr>
  </property>
</Properties>
</file>